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69"/>
  </p:notesMasterIdLst>
  <p:sldIdLst>
    <p:sldId id="256" r:id="rId2"/>
    <p:sldId id="268" r:id="rId3"/>
    <p:sldId id="336" r:id="rId4"/>
    <p:sldId id="259" r:id="rId5"/>
    <p:sldId id="263" r:id="rId6"/>
    <p:sldId id="271" r:id="rId7"/>
    <p:sldId id="266" r:id="rId8"/>
    <p:sldId id="272" r:id="rId9"/>
    <p:sldId id="274" r:id="rId10"/>
    <p:sldId id="304" r:id="rId11"/>
    <p:sldId id="341" r:id="rId12"/>
    <p:sldId id="265" r:id="rId13"/>
    <p:sldId id="287" r:id="rId14"/>
    <p:sldId id="291" r:id="rId15"/>
    <p:sldId id="292" r:id="rId16"/>
    <p:sldId id="288" r:id="rId17"/>
    <p:sldId id="361" r:id="rId18"/>
    <p:sldId id="294" r:id="rId19"/>
    <p:sldId id="280" r:id="rId20"/>
    <p:sldId id="267" r:id="rId21"/>
    <p:sldId id="355" r:id="rId22"/>
    <p:sldId id="347" r:id="rId23"/>
    <p:sldId id="260" r:id="rId24"/>
    <p:sldId id="261" r:id="rId25"/>
    <p:sldId id="357" r:id="rId26"/>
    <p:sldId id="356" r:id="rId27"/>
    <p:sldId id="358" r:id="rId28"/>
    <p:sldId id="360" r:id="rId29"/>
    <p:sldId id="289" r:id="rId30"/>
    <p:sldId id="293" r:id="rId31"/>
    <p:sldId id="302" r:id="rId32"/>
    <p:sldId id="349" r:id="rId33"/>
    <p:sldId id="343" r:id="rId34"/>
    <p:sldId id="350" r:id="rId35"/>
    <p:sldId id="270" r:id="rId36"/>
    <p:sldId id="300" r:id="rId37"/>
    <p:sldId id="337" r:id="rId38"/>
    <p:sldId id="311" r:id="rId39"/>
    <p:sldId id="312" r:id="rId40"/>
    <p:sldId id="313" r:id="rId41"/>
    <p:sldId id="314" r:id="rId42"/>
    <p:sldId id="339" r:id="rId43"/>
    <p:sldId id="315" r:id="rId44"/>
    <p:sldId id="316" r:id="rId45"/>
    <p:sldId id="317" r:id="rId46"/>
    <p:sldId id="318" r:id="rId47"/>
    <p:sldId id="340" r:id="rId48"/>
    <p:sldId id="322" r:id="rId49"/>
    <p:sldId id="335" r:id="rId50"/>
    <p:sldId id="326" r:id="rId51"/>
    <p:sldId id="328" r:id="rId52"/>
    <p:sldId id="329" r:id="rId53"/>
    <p:sldId id="331" r:id="rId54"/>
    <p:sldId id="332" r:id="rId55"/>
    <p:sldId id="334" r:id="rId56"/>
    <p:sldId id="353" r:id="rId57"/>
    <p:sldId id="354" r:id="rId58"/>
    <p:sldId id="362" r:id="rId59"/>
    <p:sldId id="363" r:id="rId60"/>
    <p:sldId id="275" r:id="rId61"/>
    <p:sldId id="276" r:id="rId62"/>
    <p:sldId id="365" r:id="rId63"/>
    <p:sldId id="366" r:id="rId64"/>
    <p:sldId id="367" r:id="rId65"/>
    <p:sldId id="346" r:id="rId66"/>
    <p:sldId id="364" r:id="rId67"/>
    <p:sldId id="344" r:id="rId6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題" id="{7F775738-AF61-D442-B0E7-3E3F456234E4}">
          <p14:sldIdLst>
            <p14:sldId id="256"/>
          </p14:sldIdLst>
        </p14:section>
        <p14:section name="導入" id="{09957EB3-C915-9D40-8CF5-9E84275F1E27}">
          <p14:sldIdLst>
            <p14:sldId id="268"/>
            <p14:sldId id="336"/>
            <p14:sldId id="259"/>
            <p14:sldId id="263"/>
            <p14:sldId id="271"/>
          </p14:sldIdLst>
        </p14:section>
        <p14:section name="提案" id="{5ACAAF86-4B20-EE44-9C2F-373B4CFFE8FA}">
          <p14:sldIdLst>
            <p14:sldId id="266"/>
            <p14:sldId id="272"/>
            <p14:sldId id="274"/>
          </p14:sldIdLst>
        </p14:section>
        <p14:section name="手順" id="{FF7D6992-3CA8-F54C-880B-F66E7E07C360}">
          <p14:sldIdLst>
            <p14:sldId id="304"/>
            <p14:sldId id="341"/>
          </p14:sldIdLst>
        </p14:section>
        <p14:section name="できること" id="{569C9225-0871-A34E-BA20-6FEB4E4AE334}">
          <p14:sldIdLst>
            <p14:sldId id="265"/>
          </p14:sldIdLst>
        </p14:section>
        <p14:section name="技術（発表用）" id="{E6BB38BB-62E9-9A40-8C56-1E56EF123B16}">
          <p14:sldIdLst>
            <p14:sldId id="287"/>
            <p14:sldId id="291"/>
            <p14:sldId id="292"/>
            <p14:sldId id="288"/>
            <p14:sldId id="361"/>
            <p14:sldId id="294"/>
            <p14:sldId id="280"/>
          </p14:sldIdLst>
        </p14:section>
        <p14:section name="さいごに" id="{59066F6E-9DBC-FD46-8D35-B04AA9F0EDBF}">
          <p14:sldIdLst>
            <p14:sldId id="267"/>
            <p14:sldId id="355"/>
            <p14:sldId id="347"/>
          </p14:sldIdLst>
        </p14:section>
        <p14:section name="技術" id="{EC19CFC8-A200-A647-A808-43750379FACC}">
          <p14:sldIdLst>
            <p14:sldId id="260"/>
            <p14:sldId id="261"/>
            <p14:sldId id="357"/>
            <p14:sldId id="356"/>
            <p14:sldId id="358"/>
            <p14:sldId id="360"/>
            <p14:sldId id="289"/>
            <p14:sldId id="293"/>
            <p14:sldId id="302"/>
          </p14:sldIdLst>
        </p14:section>
        <p14:section name="工夫と苦労" id="{DEBB5459-A9D3-5E40-9A01-6DF94FFAB3FB}">
          <p14:sldIdLst>
            <p14:sldId id="349"/>
            <p14:sldId id="343"/>
            <p14:sldId id="350"/>
          </p14:sldIdLst>
        </p14:section>
        <p14:section name="統計" id="{6355EEEE-D4F9-D741-9CB2-B53387BF76BE}">
          <p14:sldIdLst>
            <p14:sldId id="270"/>
            <p14:sldId id="300"/>
          </p14:sldIdLst>
        </p14:section>
        <p14:section name="詳細手順" id="{04722ABD-13DC-414E-8C21-E9CD6528BD22}">
          <p14:sldIdLst>
            <p14:sldId id="337"/>
            <p14:sldId id="311"/>
            <p14:sldId id="312"/>
            <p14:sldId id="313"/>
            <p14:sldId id="314"/>
            <p14:sldId id="339"/>
            <p14:sldId id="315"/>
            <p14:sldId id="316"/>
            <p14:sldId id="317"/>
            <p14:sldId id="318"/>
            <p14:sldId id="340"/>
            <p14:sldId id="322"/>
            <p14:sldId id="335"/>
            <p14:sldId id="326"/>
            <p14:sldId id="328"/>
            <p14:sldId id="329"/>
            <p14:sldId id="331"/>
            <p14:sldId id="332"/>
            <p14:sldId id="334"/>
            <p14:sldId id="353"/>
            <p14:sldId id="354"/>
            <p14:sldId id="362"/>
            <p14:sldId id="363"/>
          </p14:sldIdLst>
        </p14:section>
        <p14:section name="経営" id="{20DD3FDE-36E8-0540-94CD-AA76AC8C49D2}">
          <p14:sldIdLst>
            <p14:sldId id="275"/>
            <p14:sldId id="276"/>
            <p14:sldId id="365"/>
            <p14:sldId id="366"/>
            <p14:sldId id="367"/>
          </p14:sldIdLst>
        </p14:section>
        <p14:section name="メンバー紹介" id="{BDAB53DF-BA79-C143-8FF4-8DD98AC3AB20}">
          <p14:sldIdLst>
            <p14:sldId id="346"/>
            <p14:sldId id="364"/>
            <p14:sldId id="34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5D7E8"/>
    <a:srgbClr val="BDDCF8"/>
    <a:srgbClr val="F2AC8E"/>
    <a:srgbClr val="FAFFFF"/>
    <a:srgbClr val="7BC6EB"/>
    <a:srgbClr val="9AD5BB"/>
    <a:srgbClr val="0999E1"/>
    <a:srgbClr val="F9E898"/>
    <a:srgbClr val="8DAB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30"/>
    <p:restoredTop sz="81198"/>
  </p:normalViewPr>
  <p:slideViewPr>
    <p:cSldViewPr snapToGrid="0" snapToObjects="1">
      <p:cViewPr varScale="1">
        <p:scale>
          <a:sx n="101" d="100"/>
          <a:sy n="101" d="100"/>
        </p:scale>
        <p:origin x="9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ysClr val="windowText" lastClr="000000"/>
              </a:solidFill>
              <a:latin typeface="+mn-lt"/>
              <a:ea typeface="+mn-ea"/>
              <a:cs typeface="+mn-cs"/>
            </a:defRPr>
          </a:pPr>
          <a:endParaRPr lang="ja-JP"/>
        </a:p>
      </c:txPr>
    </c:title>
    <c:autoTitleDeleted val="0"/>
    <c:plotArea>
      <c:layout/>
      <c:lineChart>
        <c:grouping val="standard"/>
        <c:varyColors val="0"/>
        <c:ser>
          <c:idx val="0"/>
          <c:order val="0"/>
          <c:tx>
            <c:strRef>
              <c:f>Sheet1!$B$1</c:f>
              <c:strCache>
                <c:ptCount val="1"/>
                <c:pt idx="0">
                  <c:v>zoomの世界全体利用者数(百万人)</c:v>
                </c:pt>
              </c:strCache>
            </c:strRef>
          </c:tx>
          <c:spPr>
            <a:ln w="28575" cap="rnd">
              <a:solidFill>
                <a:schemeClr val="bg2"/>
              </a:solidFill>
              <a:round/>
            </a:ln>
            <a:effectLst/>
          </c:spPr>
          <c:marker>
            <c:symbol val="none"/>
          </c:marker>
          <c:cat>
            <c:numRef>
              <c:f>Sheet1!$A$2:$A$4</c:f>
              <c:numCache>
                <c:formatCode>m/d/yy</c:formatCode>
                <c:ptCount val="3"/>
                <c:pt idx="0">
                  <c:v>43831</c:v>
                </c:pt>
                <c:pt idx="1">
                  <c:v>43924</c:v>
                </c:pt>
                <c:pt idx="2">
                  <c:v>43943</c:v>
                </c:pt>
              </c:numCache>
            </c:numRef>
          </c:cat>
          <c:val>
            <c:numRef>
              <c:f>Sheet1!$B$2:$B$4</c:f>
              <c:numCache>
                <c:formatCode>General</c:formatCode>
                <c:ptCount val="3"/>
                <c:pt idx="0">
                  <c:v>10</c:v>
                </c:pt>
                <c:pt idx="1">
                  <c:v>200</c:v>
                </c:pt>
                <c:pt idx="2">
                  <c:v>300</c:v>
                </c:pt>
              </c:numCache>
            </c:numRef>
          </c:val>
          <c:smooth val="0"/>
          <c:extLst>
            <c:ext xmlns:c16="http://schemas.microsoft.com/office/drawing/2014/chart" uri="{C3380CC4-5D6E-409C-BE32-E72D297353CC}">
              <c16:uniqueId val="{00000000-53ED-5F49-B4C2-3914642EA8F2}"/>
            </c:ext>
          </c:extLst>
        </c:ser>
        <c:dLbls>
          <c:showLegendKey val="0"/>
          <c:showVal val="0"/>
          <c:showCatName val="0"/>
          <c:showSerName val="0"/>
          <c:showPercent val="0"/>
          <c:showBubbleSize val="0"/>
        </c:dLbls>
        <c:smooth val="0"/>
        <c:axId val="585840671"/>
        <c:axId val="585277311"/>
      </c:lineChart>
      <c:dateAx>
        <c:axId val="585840671"/>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ja-JP"/>
          </a:p>
        </c:txPr>
        <c:crossAx val="585277311"/>
        <c:crosses val="autoZero"/>
        <c:auto val="1"/>
        <c:lblOffset val="100"/>
        <c:baseTimeUnit val="days"/>
        <c:majorUnit val="1"/>
        <c:majorTimeUnit val="months"/>
        <c:minorUnit val="7"/>
        <c:minorTimeUnit val="days"/>
      </c:dateAx>
      <c:valAx>
        <c:axId val="5852773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ja-JP"/>
          </a:p>
        </c:txPr>
        <c:crossAx val="5858406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AFFFF"/>
    </a:solid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solidFill>
                <a:schemeClr val="bg2">
                  <a:lumMod val="60000"/>
                  <a:lumOff val="40000"/>
                </a:schemeClr>
              </a:solidFill>
            </a:ln>
            <a:effectLst/>
          </c:spPr>
          <c:invertIfNegative val="0"/>
          <c:cat>
            <c:strRef>
              <c:f>Sheet1!$A$1:$A$10</c:f>
              <c:strCache>
                <c:ptCount val="10"/>
                <c:pt idx="0">
                  <c:v>社員同士の関係が強くならない</c:v>
                </c:pt>
                <c:pt idx="1">
                  <c:v>他者からの発見、気づき、刺激がない</c:v>
                </c:pt>
                <c:pt idx="2">
                  <c:v>実施できる内容に限りがある</c:v>
                </c:pt>
                <c:pt idx="3">
                  <c:v>社員が研修を真面目に受けているのかわからない</c:v>
                </c:pt>
                <c:pt idx="4">
                  <c:v>社員の理解度が低い</c:v>
                </c:pt>
                <c:pt idx="5">
                  <c:v>社員の満足度が低い</c:v>
                </c:pt>
                <c:pt idx="6">
                  <c:v>研修運営における担当者の負担が大きい</c:v>
                </c:pt>
                <c:pt idx="7">
                  <c:v>対面研修に比べて費用がかかる</c:v>
                </c:pt>
                <c:pt idx="8">
                  <c:v>その他</c:v>
                </c:pt>
                <c:pt idx="9">
                  <c:v>特にない</c:v>
                </c:pt>
              </c:strCache>
            </c:strRef>
          </c:cat>
          <c:val>
            <c:numRef>
              <c:f>Sheet1!$B$1:$B$10</c:f>
              <c:numCache>
                <c:formatCode>General</c:formatCode>
                <c:ptCount val="10"/>
                <c:pt idx="0">
                  <c:v>53.2</c:v>
                </c:pt>
                <c:pt idx="1">
                  <c:v>42.9</c:v>
                </c:pt>
                <c:pt idx="2">
                  <c:v>41.6</c:v>
                </c:pt>
                <c:pt idx="3">
                  <c:v>40.299999999999997</c:v>
                </c:pt>
                <c:pt idx="4">
                  <c:v>33.799999999999997</c:v>
                </c:pt>
                <c:pt idx="5">
                  <c:v>20.8</c:v>
                </c:pt>
                <c:pt idx="6">
                  <c:v>19.5</c:v>
                </c:pt>
                <c:pt idx="7">
                  <c:v>9.1</c:v>
                </c:pt>
                <c:pt idx="8">
                  <c:v>1.3</c:v>
                </c:pt>
                <c:pt idx="9">
                  <c:v>7.8</c:v>
                </c:pt>
              </c:numCache>
            </c:numRef>
          </c:val>
          <c:extLst>
            <c:ext xmlns:c16="http://schemas.microsoft.com/office/drawing/2014/chart" uri="{C3380CC4-5D6E-409C-BE32-E72D297353CC}">
              <c16:uniqueId val="{00000000-AC98-A949-B20D-C26B79904E78}"/>
            </c:ext>
          </c:extLst>
        </c:ser>
        <c:dLbls>
          <c:showLegendKey val="0"/>
          <c:showVal val="0"/>
          <c:showCatName val="0"/>
          <c:showSerName val="0"/>
          <c:showPercent val="0"/>
          <c:showBubbleSize val="0"/>
        </c:dLbls>
        <c:gapWidth val="182"/>
        <c:axId val="757963535"/>
        <c:axId val="762503983"/>
      </c:barChart>
      <c:catAx>
        <c:axId val="75796353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75000"/>
                  </a:schemeClr>
                </a:solidFill>
                <a:latin typeface="+mn-lt"/>
                <a:ea typeface="+mn-ea"/>
                <a:cs typeface="+mn-cs"/>
              </a:defRPr>
            </a:pPr>
            <a:endParaRPr lang="ja-JP"/>
          </a:p>
        </c:txPr>
        <c:crossAx val="762503983"/>
        <c:crosses val="autoZero"/>
        <c:auto val="1"/>
        <c:lblAlgn val="ctr"/>
        <c:lblOffset val="100"/>
        <c:noMultiLvlLbl val="0"/>
      </c:catAx>
      <c:valAx>
        <c:axId val="762503983"/>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ja-JP"/>
          </a:p>
        </c:txPr>
        <c:crossAx val="757963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lumMod val="50000"/>
            </a:schemeClr>
          </a:solidFill>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ysClr val="windowText" lastClr="000000"/>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営業利益(百万円)</c:v>
                </c:pt>
              </c:strCache>
            </c:strRef>
          </c:tx>
          <c:spPr>
            <a:solidFill>
              <a:schemeClr val="accent4">
                <a:lumMod val="60000"/>
                <a:lumOff val="40000"/>
              </a:schemeClr>
            </a:solidFill>
            <a:ln>
              <a:noFill/>
            </a:ln>
            <a:effectLst/>
          </c:spPr>
          <c:invertIfNegative val="0"/>
          <c:dPt>
            <c:idx val="0"/>
            <c:invertIfNegative val="0"/>
            <c:bubble3D val="0"/>
            <c:spPr>
              <a:solidFill>
                <a:srgbClr val="F2AC8E"/>
              </a:solidFill>
              <a:ln>
                <a:noFill/>
              </a:ln>
              <a:effectLst/>
            </c:spPr>
            <c:extLst>
              <c:ext xmlns:c16="http://schemas.microsoft.com/office/drawing/2014/chart" uri="{C3380CC4-5D6E-409C-BE32-E72D297353CC}">
                <c16:uniqueId val="{00000001-C2F6-E24B-99A1-1DC0BEB50FDF}"/>
              </c:ext>
            </c:extLst>
          </c:dPt>
          <c:cat>
            <c:strRef>
              <c:f>Sheet1!$A$2:$A$6</c:f>
              <c:strCache>
                <c:ptCount val="5"/>
                <c:pt idx="0">
                  <c:v>初年度</c:v>
                </c:pt>
                <c:pt idx="1">
                  <c:v>2年度</c:v>
                </c:pt>
                <c:pt idx="2">
                  <c:v>3年度</c:v>
                </c:pt>
                <c:pt idx="3">
                  <c:v>4年度</c:v>
                </c:pt>
                <c:pt idx="4">
                  <c:v>5年度</c:v>
                </c:pt>
              </c:strCache>
            </c:strRef>
          </c:cat>
          <c:val>
            <c:numRef>
              <c:f>Sheet1!$B$2:$B$6</c:f>
              <c:numCache>
                <c:formatCode>General</c:formatCode>
                <c:ptCount val="5"/>
                <c:pt idx="0">
                  <c:v>-2.8</c:v>
                </c:pt>
                <c:pt idx="1">
                  <c:v>9.6</c:v>
                </c:pt>
                <c:pt idx="2">
                  <c:v>28</c:v>
                </c:pt>
                <c:pt idx="3">
                  <c:v>137.9</c:v>
                </c:pt>
                <c:pt idx="4">
                  <c:v>359.3</c:v>
                </c:pt>
              </c:numCache>
            </c:numRef>
          </c:val>
          <c:extLst>
            <c:ext xmlns:c16="http://schemas.microsoft.com/office/drawing/2014/chart" uri="{C3380CC4-5D6E-409C-BE32-E72D297353CC}">
              <c16:uniqueId val="{00000002-C2F6-E24B-99A1-1DC0BEB50FDF}"/>
            </c:ext>
          </c:extLst>
        </c:ser>
        <c:dLbls>
          <c:showLegendKey val="0"/>
          <c:showVal val="0"/>
          <c:showCatName val="0"/>
          <c:showSerName val="0"/>
          <c:showPercent val="0"/>
          <c:showBubbleSize val="0"/>
        </c:dLbls>
        <c:gapWidth val="219"/>
        <c:overlap val="-27"/>
        <c:axId val="619850367"/>
        <c:axId val="619847231"/>
      </c:barChart>
      <c:catAx>
        <c:axId val="619850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ja-JP"/>
          </a:p>
        </c:txPr>
        <c:crossAx val="619847231"/>
        <c:crosses val="autoZero"/>
        <c:auto val="1"/>
        <c:lblAlgn val="ctr"/>
        <c:lblOffset val="100"/>
        <c:noMultiLvlLbl val="0"/>
      </c:catAx>
      <c:valAx>
        <c:axId val="619847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ja-JP"/>
          </a:p>
        </c:txPr>
        <c:crossAx val="619850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AFFFF"/>
    </a:solid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395150-554A-884A-BDD7-495B57782929}" type="datetimeFigureOut">
              <a:rPr kumimoji="1" lang="ja-JP" altLang="en-US" smtClean="0"/>
              <a:t>2021/10/16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3B81E-A2D3-C046-B07A-136BB5B3C0F3}" type="slidenum">
              <a:rPr kumimoji="1" lang="ja-JP" altLang="en-US" smtClean="0"/>
              <a:t>‹#›</a:t>
            </a:fld>
            <a:endParaRPr kumimoji="1" lang="ja-JP" altLang="en-US"/>
          </a:p>
        </p:txBody>
      </p:sp>
    </p:spTree>
    <p:extLst>
      <p:ext uri="{BB962C8B-B14F-4D97-AF65-F5344CB8AC3E}">
        <p14:creationId xmlns:p14="http://schemas.microsoft.com/office/powerpoint/2010/main" val="292310333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オンラインアイスブレイクツール</a:t>
            </a:r>
            <a:r>
              <a:rPr lang="en" altLang="ja-JP" dirty="0"/>
              <a:t>Meltice</a:t>
            </a:r>
            <a:r>
              <a:rPr lang="ja-JP" altLang="en-US"/>
              <a:t>の発表を行います。鳥羽です。</a:t>
            </a:r>
            <a:endParaRPr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0</a:t>
            </a:fld>
            <a:endParaRPr kumimoji="1" lang="ja-JP" altLang="en-US"/>
          </a:p>
        </p:txBody>
      </p:sp>
    </p:spTree>
    <p:extLst>
      <p:ext uri="{BB962C8B-B14F-4D97-AF65-F5344CB8AC3E}">
        <p14:creationId xmlns:p14="http://schemas.microsoft.com/office/powerpoint/2010/main" val="3151000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では実際に使い方を見てみましょう。</a:t>
            </a:r>
          </a:p>
          <a:p>
            <a:r>
              <a:rPr kumimoji="1" lang="ja-JP" altLang="en-US"/>
              <a:t>利用の場合の大まかなフェーズは、</a:t>
            </a:r>
            <a:endParaRPr kumimoji="1" lang="en-US" altLang="ja-JP" dirty="0"/>
          </a:p>
          <a:p>
            <a:r>
              <a:rPr kumimoji="1" lang="ja-JP" altLang="en-US"/>
              <a:t>「主催者がニュースを選ぶ」</a:t>
            </a:r>
            <a:endParaRPr kumimoji="1" lang="en-US" altLang="ja-JP" dirty="0"/>
          </a:p>
          <a:p>
            <a:r>
              <a:rPr kumimoji="1" lang="ja-JP" altLang="en-US"/>
              <a:t>「参加者がニュースを選ぶ」</a:t>
            </a:r>
            <a:endParaRPr kumimoji="1" lang="en-US" altLang="ja-JP" dirty="0"/>
          </a:p>
          <a:p>
            <a:r>
              <a:rPr kumimoji="1" lang="ja-JP" altLang="en-US"/>
              <a:t>「アイスブレイクを始める」</a:t>
            </a:r>
            <a:endParaRPr kumimoji="1" lang="en-US" altLang="ja-JP" dirty="0"/>
          </a:p>
          <a:p>
            <a:r>
              <a:rPr kumimoji="1" lang="ja-JP" altLang="en-US"/>
              <a:t>「主催者が評価を見る」</a:t>
            </a:r>
            <a:endParaRPr kumimoji="1" lang="en-US" altLang="ja-JP" dirty="0"/>
          </a:p>
          <a:p>
            <a:r>
              <a:rPr kumimoji="1" lang="ja-JP" altLang="en-US"/>
              <a:t>の</a:t>
            </a:r>
            <a:r>
              <a:rPr kumimoji="1" lang="en-US" altLang="ja-JP" dirty="0"/>
              <a:t>4</a:t>
            </a:r>
            <a:r>
              <a:rPr kumimoji="1" lang="ja-JP" altLang="en-US"/>
              <a:t>つです。</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9</a:t>
            </a:fld>
            <a:endParaRPr kumimoji="1" lang="ja-JP" altLang="en-US"/>
          </a:p>
        </p:txBody>
      </p:sp>
    </p:spTree>
    <p:extLst>
      <p:ext uri="{BB962C8B-B14F-4D97-AF65-F5344CB8AC3E}">
        <p14:creationId xmlns:p14="http://schemas.microsoft.com/office/powerpoint/2010/main" val="1115531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10</a:t>
            </a:fld>
            <a:endParaRPr kumimoji="1" lang="ja-JP" altLang="en-US"/>
          </a:p>
        </p:txBody>
      </p:sp>
    </p:spTree>
    <p:extLst>
      <p:ext uri="{BB962C8B-B14F-4D97-AF65-F5344CB8AC3E}">
        <p14:creationId xmlns:p14="http://schemas.microsoft.com/office/powerpoint/2010/main" val="2477322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今ご覧いただいたのは</a:t>
            </a:r>
            <a:r>
              <a:rPr kumimoji="1" lang="en-US" altLang="ja-JP" dirty="0"/>
              <a:t>Meltice</a:t>
            </a:r>
            <a:r>
              <a:rPr kumimoji="1" lang="ja-JP" altLang="en-US"/>
              <a:t>の使い方に関する動画です。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ja-JP" altLang="en-US"/>
              <a:t>この、</a:t>
            </a:r>
            <a:r>
              <a:rPr kumimoji="1" lang="en" altLang="ja-JP" dirty="0"/>
              <a:t>Meltice</a:t>
            </a:r>
            <a:r>
              <a:rPr kumimoji="1" lang="ja-JP" altLang="en-US"/>
              <a:t>を導入するメリットは大きく</a:t>
            </a:r>
            <a:r>
              <a:rPr kumimoji="1" lang="en-US" altLang="ja-JP" dirty="0"/>
              <a:t>4</a:t>
            </a:r>
            <a:r>
              <a:rPr kumimoji="1" lang="ja-JP" altLang="en-US"/>
              <a:t>つあり、（クリック）</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興味に応じた話題提示（クリック）</a:t>
            </a:r>
            <a:endParaRPr kumimoji="1" lang="en-US" altLang="ja-JP"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盛り上がり度に応じた話題切り替え（クリック）</a:t>
            </a:r>
            <a:endParaRPr kumimoji="1" lang="en-US" altLang="ja-JP"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a:t>メンバーの興味関心を把握（クリック）</a:t>
            </a:r>
            <a:endParaRPr kumimoji="1" lang="en-US" altLang="ja-JP" dirty="0"/>
          </a:p>
          <a:p>
            <a:pPr marL="228600" indent="-228600">
              <a:buAutoNum type="arabicPeriod"/>
            </a:pPr>
            <a:r>
              <a:rPr kumimoji="1" lang="ja-JP" altLang="en-US"/>
              <a:t>ニュースから広がる何気ない会話の実現</a:t>
            </a:r>
          </a:p>
          <a:p>
            <a:r>
              <a:rPr kumimoji="1" lang="ja-JP" altLang="en-US"/>
              <a:t>となっております。</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11</a:t>
            </a:fld>
            <a:endParaRPr kumimoji="1" lang="ja-JP" altLang="en-US"/>
          </a:p>
        </p:txBody>
      </p:sp>
    </p:spTree>
    <p:extLst>
      <p:ext uri="{BB962C8B-B14F-4D97-AF65-F5344CB8AC3E}">
        <p14:creationId xmlns:p14="http://schemas.microsoft.com/office/powerpoint/2010/main" val="3760332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次に、使用技術について述べます。</a:t>
            </a:r>
            <a:endParaRPr kumimoji="1" lang="en-US" altLang="ja-JP" dirty="0"/>
          </a:p>
          <a:p>
            <a:r>
              <a:rPr kumimoji="1" lang="en-US" altLang="ja-JP" dirty="0"/>
              <a:t>Flask</a:t>
            </a:r>
            <a:r>
              <a:rPr kumimoji="1" lang="ja-JP" altLang="en-US"/>
              <a:t>を用いて</a:t>
            </a:r>
            <a:r>
              <a:rPr kumimoji="1" lang="en-US" altLang="ja-JP" dirty="0"/>
              <a:t>API</a:t>
            </a:r>
            <a:r>
              <a:rPr kumimoji="1" lang="ja-JP" altLang="en-US"/>
              <a:t>を構築することで、開発性・保守性を上げ、</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12</a:t>
            </a:fld>
            <a:endParaRPr kumimoji="1" lang="ja-JP" altLang="en-US"/>
          </a:p>
        </p:txBody>
      </p:sp>
    </p:spTree>
    <p:extLst>
      <p:ext uri="{BB962C8B-B14F-4D97-AF65-F5344CB8AC3E}">
        <p14:creationId xmlns:p14="http://schemas.microsoft.com/office/powerpoint/2010/main" val="402996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Vue</a:t>
            </a:r>
            <a:r>
              <a:rPr kumimoji="1" lang="ja-JP" altLang="en-US"/>
              <a:t>を用いることで開発スピードを上げ、</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13</a:t>
            </a:fld>
            <a:endParaRPr kumimoji="1" lang="ja-JP" altLang="en-US"/>
          </a:p>
        </p:txBody>
      </p:sp>
    </p:spTree>
    <p:extLst>
      <p:ext uri="{BB962C8B-B14F-4D97-AF65-F5344CB8AC3E}">
        <p14:creationId xmlns:p14="http://schemas.microsoft.com/office/powerpoint/2010/main" val="4156610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Ginza</a:t>
            </a:r>
            <a:r>
              <a:rPr kumimoji="1" lang="ja-JP" altLang="en-US"/>
              <a:t>で</a:t>
            </a:r>
            <a:r>
              <a:rPr kumimoji="1" lang="en-US" altLang="ja-JP" dirty="0"/>
              <a:t>NLP</a:t>
            </a:r>
            <a:r>
              <a:rPr kumimoji="1" lang="ja-JP" altLang="en-US"/>
              <a:t>を行い、</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14</a:t>
            </a:fld>
            <a:endParaRPr kumimoji="1" lang="ja-JP" altLang="en-US"/>
          </a:p>
        </p:txBody>
      </p:sp>
    </p:spTree>
    <p:extLst>
      <p:ext uri="{BB962C8B-B14F-4D97-AF65-F5344CB8AC3E}">
        <p14:creationId xmlns:p14="http://schemas.microsoft.com/office/powerpoint/2010/main" val="1362955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表情認識を読み取る</a:t>
            </a:r>
            <a:r>
              <a:rPr kumimoji="1" lang="en-US" altLang="ja-JP" dirty="0"/>
              <a:t>AI</a:t>
            </a:r>
            <a:r>
              <a:rPr kumimoji="1" lang="ja-JP" altLang="en-US"/>
              <a:t>で認識精度を高めました。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最初は</a:t>
            </a:r>
            <a:r>
              <a:rPr kumimoji="1" lang="en-US" altLang="ja-JP" sz="1200" b="0" i="0" kern="1200" dirty="0" err="1">
                <a:solidFill>
                  <a:schemeClr val="tx1"/>
                </a:solidFill>
                <a:effectLst/>
                <a:latin typeface="+mn-lt"/>
                <a:ea typeface="+mn-ea"/>
                <a:cs typeface="+mn-cs"/>
              </a:rPr>
              <a:t>Haar</a:t>
            </a:r>
            <a:r>
              <a:rPr kumimoji="1" lang="ja-JP" altLang="en-US" sz="1200" b="0" i="0" kern="1200">
                <a:solidFill>
                  <a:schemeClr val="tx1"/>
                </a:solidFill>
                <a:effectLst/>
                <a:latin typeface="+mn-lt"/>
                <a:ea typeface="+mn-ea"/>
                <a:cs typeface="+mn-cs"/>
              </a:rPr>
              <a:t>という</a:t>
            </a:r>
            <a:r>
              <a:rPr kumimoji="1" lang="en-US" altLang="ja-JP" sz="1200" b="0" i="0" kern="1200" dirty="0" err="1">
                <a:solidFill>
                  <a:schemeClr val="tx1"/>
                </a:solidFill>
                <a:effectLst/>
                <a:latin typeface="+mn-lt"/>
                <a:ea typeface="+mn-ea"/>
                <a:cs typeface="+mn-cs"/>
              </a:rPr>
              <a:t>opencv</a:t>
            </a:r>
            <a:r>
              <a:rPr kumimoji="1" lang="ja-JP" altLang="en-US" sz="1200" b="0" i="0" kern="1200">
                <a:solidFill>
                  <a:schemeClr val="tx1"/>
                </a:solidFill>
                <a:effectLst/>
                <a:latin typeface="+mn-lt"/>
                <a:ea typeface="+mn-ea"/>
                <a:cs typeface="+mn-cs"/>
              </a:rPr>
              <a:t>に搭載されている表情認識を用いましたが、これは笑顔かどうかしか判定できないという問題がありました。</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a:solidFill>
                  <a:schemeClr val="tx1"/>
                </a:solidFill>
                <a:effectLst/>
                <a:latin typeface="+mn-lt"/>
                <a:ea typeface="+mn-ea"/>
                <a:cs typeface="+mn-cs"/>
              </a:rPr>
              <a:t>また、クラウド上に</a:t>
            </a:r>
            <a:r>
              <a:rPr kumimoji="1" lang="en-US" altLang="ja-JP" sz="1200" b="0" i="0" kern="1200" dirty="0">
                <a:solidFill>
                  <a:schemeClr val="tx1"/>
                </a:solidFill>
                <a:effectLst/>
                <a:latin typeface="+mn-lt"/>
                <a:ea typeface="+mn-ea"/>
                <a:cs typeface="+mn-cs"/>
              </a:rPr>
              <a:t>Microsoft</a:t>
            </a:r>
            <a:r>
              <a:rPr kumimoji="1" lang="ja-JP" altLang="en-US" sz="1200" b="0" i="0" kern="1200">
                <a:solidFill>
                  <a:schemeClr val="tx1"/>
                </a:solidFill>
                <a:effectLst/>
                <a:latin typeface="+mn-lt"/>
                <a:ea typeface="+mn-ea"/>
                <a:cs typeface="+mn-cs"/>
              </a:rPr>
              <a:t>が提供している表情認識もありますが、利用時間の点から有料となってしまうため断念しました。</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15</a:t>
            </a:fld>
            <a:endParaRPr kumimoji="1" lang="ja-JP" altLang="en-US"/>
          </a:p>
        </p:txBody>
      </p:sp>
    </p:spTree>
    <p:extLst>
      <p:ext uri="{BB962C8B-B14F-4D97-AF65-F5344CB8AC3E}">
        <p14:creationId xmlns:p14="http://schemas.microsoft.com/office/powerpoint/2010/main" val="3516204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そのほか、これだけの技術を用いました。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16</a:t>
            </a:fld>
            <a:endParaRPr kumimoji="1" lang="ja-JP" altLang="en-US"/>
          </a:p>
        </p:txBody>
      </p:sp>
    </p:spTree>
    <p:extLst>
      <p:ext uri="{BB962C8B-B14F-4D97-AF65-F5344CB8AC3E}">
        <p14:creationId xmlns:p14="http://schemas.microsoft.com/office/powerpoint/2010/main" val="2361828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構築したページと</a:t>
            </a:r>
            <a:r>
              <a:rPr kumimoji="1" lang="en-US" altLang="ja-JP" dirty="0"/>
              <a:t>API</a:t>
            </a:r>
            <a:r>
              <a:rPr kumimoji="1" lang="ja-JP" altLang="en-US"/>
              <a:t>、そしてデータベースの関係性はこのようになっております。</a:t>
            </a:r>
            <a:endParaRPr kumimoji="1" lang="en-US" altLang="ja-JP" dirty="0"/>
          </a:p>
          <a:p>
            <a:r>
              <a:rPr kumimoji="1" lang="ja-JP" altLang="en-US"/>
              <a:t>このグラフにより、ミスの少ない開発ができました。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17</a:t>
            </a:fld>
            <a:endParaRPr kumimoji="1" lang="ja-JP" altLang="en-US"/>
          </a:p>
        </p:txBody>
      </p:sp>
    </p:spTree>
    <p:extLst>
      <p:ext uri="{BB962C8B-B14F-4D97-AF65-F5344CB8AC3E}">
        <p14:creationId xmlns:p14="http://schemas.microsoft.com/office/powerpoint/2010/main" val="913124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また、このシステムのうち評価の方式は議論の積極性に関する論文を参考にしております。</a:t>
            </a:r>
            <a:endParaRPr kumimoji="1" lang="en-US" altLang="ja-JP" dirty="0"/>
          </a:p>
          <a:p>
            <a:endParaRPr kumimoji="1" lang="en-US" altLang="ja-JP" dirty="0"/>
          </a:p>
          <a:p>
            <a:r>
              <a:rPr kumimoji="1" lang="en-US" altLang="ja-JP" dirty="0"/>
              <a:t>---</a:t>
            </a:r>
          </a:p>
          <a:p>
            <a:r>
              <a:rPr kumimoji="1" lang="en-US" altLang="ja-JP" dirty="0" err="1"/>
              <a:t>MeetingCoarch</a:t>
            </a:r>
            <a:r>
              <a:rPr kumimoji="1" lang="ja-JP" altLang="en-US"/>
              <a:t>では表情や録画音声からポジティブネガティブを可視化することができます。</a:t>
            </a:r>
            <a:endParaRPr kumimoji="1" lang="en-US" altLang="ja-JP" dirty="0"/>
          </a:p>
          <a:p>
            <a:r>
              <a:rPr kumimoji="1" lang="ja-JP" altLang="en-US"/>
              <a:t>一方で、話題提案ということには言及していません。</a:t>
            </a:r>
            <a:endParaRPr kumimoji="1" lang="en-US" altLang="ja-JP" dirty="0"/>
          </a:p>
          <a:p>
            <a:r>
              <a:rPr kumimoji="1" lang="en-US" altLang="ja-JP" dirty="0"/>
              <a:t>Meltice</a:t>
            </a:r>
            <a:r>
              <a:rPr kumimoji="1" lang="ja-JP" altLang="en-US"/>
              <a:t>はこの部分にフォーカスを当てて開発しました。</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18</a:t>
            </a:fld>
            <a:endParaRPr kumimoji="1" lang="ja-JP" altLang="en-US"/>
          </a:p>
        </p:txBody>
      </p:sp>
    </p:spTree>
    <p:extLst>
      <p:ext uri="{BB962C8B-B14F-4D97-AF65-F5344CB8AC3E}">
        <p14:creationId xmlns:p14="http://schemas.microsoft.com/office/powerpoint/2010/main" val="3690442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a:t>みなさん、コロナ前よりもウェブ会議、増えてますよね？</a:t>
            </a:r>
            <a:endParaRPr lang="en-US" altLang="ja-JP" dirty="0"/>
          </a:p>
          <a:p>
            <a:pPr marL="0" lvl="0" indent="0" algn="l" rtl="0">
              <a:spcBef>
                <a:spcPts val="0"/>
              </a:spcBef>
              <a:spcAft>
                <a:spcPts val="0"/>
              </a:spcAft>
              <a:buNone/>
            </a:pPr>
            <a:r>
              <a:rPr lang="ja-JP" altLang="en-US"/>
              <a:t>世界で最も使われているウェブ会議</a:t>
            </a:r>
            <a:r>
              <a:rPr lang="en-US" altLang="ja-JP" dirty="0"/>
              <a:t>Zoom</a:t>
            </a:r>
            <a:r>
              <a:rPr lang="ja-JP" altLang="en-US"/>
              <a:t>の調査によると、（クリック）実に</a:t>
            </a:r>
            <a:r>
              <a:rPr lang="en-US" altLang="ja-JP" dirty="0"/>
              <a:t>30</a:t>
            </a:r>
            <a:r>
              <a:rPr lang="ja-JP" altLang="en-US"/>
              <a:t>倍の人がウェブ会議を利用するようになりました。</a:t>
            </a:r>
            <a:endParaRPr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1</a:t>
            </a:fld>
            <a:endParaRPr kumimoji="1" lang="ja-JP" altLang="en-US"/>
          </a:p>
        </p:txBody>
      </p:sp>
    </p:spTree>
    <p:extLst>
      <p:ext uri="{BB962C8B-B14F-4D97-AF65-F5344CB8AC3E}">
        <p14:creationId xmlns:p14="http://schemas.microsoft.com/office/powerpoint/2010/main" val="729281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最後に「オンラインのアイスブレイクツールなら</a:t>
            </a:r>
            <a:r>
              <a:rPr lang="en-US" altLang="ja-JP" dirty="0"/>
              <a:t>Meltice</a:t>
            </a:r>
            <a:r>
              <a:rPr lang="ja-JP" altLang="en-US"/>
              <a: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オンラインの</a:t>
            </a:r>
            <a:r>
              <a:rPr lang="en-US" altLang="ja-JP" dirty="0"/>
              <a:t>CX</a:t>
            </a:r>
            <a:r>
              <a:rPr lang="ja-JP" altLang="en-US"/>
              <a:t>がオフラインのそれを凌駕する世界を</a:t>
            </a:r>
            <a:r>
              <a:rPr lang="en-US" altLang="ja-JP" dirty="0"/>
              <a:t>Meltice</a:t>
            </a:r>
            <a:r>
              <a:rPr lang="ja-JP" altLang="en-US"/>
              <a:t>なら実現できます。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ご清聴ありがとうございました。</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19</a:t>
            </a:fld>
            <a:endParaRPr kumimoji="1" lang="ja-JP" altLang="en-US"/>
          </a:p>
        </p:txBody>
      </p:sp>
    </p:spTree>
    <p:extLst>
      <p:ext uri="{BB962C8B-B14F-4D97-AF65-F5344CB8AC3E}">
        <p14:creationId xmlns:p14="http://schemas.microsoft.com/office/powerpoint/2010/main" val="26824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20</a:t>
            </a:fld>
            <a:endParaRPr kumimoji="1" lang="ja-JP" altLang="en-US"/>
          </a:p>
        </p:txBody>
      </p:sp>
    </p:spTree>
    <p:extLst>
      <p:ext uri="{BB962C8B-B14F-4D97-AF65-F5344CB8AC3E}">
        <p14:creationId xmlns:p14="http://schemas.microsoft.com/office/powerpoint/2010/main" val="2834518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21</a:t>
            </a:fld>
            <a:endParaRPr kumimoji="1" lang="ja-JP" altLang="en-US"/>
          </a:p>
        </p:txBody>
      </p:sp>
    </p:spTree>
    <p:extLst>
      <p:ext uri="{BB962C8B-B14F-4D97-AF65-F5344CB8AC3E}">
        <p14:creationId xmlns:p14="http://schemas.microsoft.com/office/powerpoint/2010/main" val="201579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0916AE-8BCF-404D-AB41-8E13540A04FD}" type="slidenum">
              <a:rPr kumimoji="1" lang="ja-JP" altLang="en-US" smtClean="0"/>
              <a:t>22</a:t>
            </a:fld>
            <a:endParaRPr kumimoji="1" lang="ja-JP" altLang="en-US"/>
          </a:p>
        </p:txBody>
      </p:sp>
    </p:spTree>
    <p:extLst>
      <p:ext uri="{BB962C8B-B14F-4D97-AF65-F5344CB8AC3E}">
        <p14:creationId xmlns:p14="http://schemas.microsoft.com/office/powerpoint/2010/main" val="671667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TODO: </a:t>
            </a:r>
          </a:p>
          <a:p>
            <a:r>
              <a:rPr kumimoji="1" lang="ja-JP" altLang="en-US"/>
              <a:t>「参加者」から「招待」を押して、「招待のコピー」をすれば、</a:t>
            </a:r>
            <a:r>
              <a:rPr kumimoji="1" lang="en-US" altLang="ja-JP" dirty="0"/>
              <a:t>Zoom ID</a:t>
            </a:r>
            <a:r>
              <a:rPr kumimoji="1" lang="ja-JP" altLang="en-US"/>
              <a:t>を知ることができる。</a:t>
            </a:r>
            <a:endParaRPr kumimoji="1" lang="en-US" altLang="ja-JP" dirty="0"/>
          </a:p>
          <a:p>
            <a:r>
              <a:rPr kumimoji="1" lang="ja-JP" altLang="en-US"/>
              <a:t>「参加者ごとに個別のオーディオファイルで録音」のチェックをつける</a:t>
            </a:r>
            <a:endParaRPr kumimoji="1" lang="en-US" altLang="ja-JP" dirty="0"/>
          </a:p>
          <a:p>
            <a:r>
              <a:rPr kumimoji="1" lang="ja-JP" altLang="en-US"/>
              <a:t>「画面共有時のビデオを録画する」のチェックをつける</a:t>
            </a:r>
            <a:endParaRPr kumimoji="1" lang="en-US" altLang="ja-JP" dirty="0"/>
          </a:p>
          <a:p>
            <a:r>
              <a:rPr kumimoji="1" lang="ja-JP" altLang="en-US"/>
              <a:t>「録画中に共有された画面の隣にビデオを移動してください」のチェックをつける</a:t>
            </a:r>
            <a:endParaRPr kumimoji="1" lang="en-US" altLang="ja-JP" dirty="0"/>
          </a:p>
          <a:p>
            <a:r>
              <a:rPr kumimoji="1" lang="ja-JP" altLang="en-US"/>
              <a:t>「ビデオに常に参加者名を表示」のチェックをつける</a:t>
            </a:r>
            <a:endParaRPr kumimoji="1" lang="en-US" altLang="ja-JP" dirty="0"/>
          </a:p>
          <a:p>
            <a:r>
              <a:rPr kumimoji="1" lang="ja-JP" altLang="en-US"/>
              <a:t>「ビデオなしの参加者を非表示」のチェックをつける</a:t>
            </a:r>
            <a:endParaRPr kumimoji="1" lang="en-US" altLang="ja-JP" dirty="0"/>
          </a:p>
          <a:p>
            <a:r>
              <a:rPr kumimoji="1" lang="ja-JP" altLang="en-US"/>
              <a:t>ビデオを非表示にする</a:t>
            </a:r>
            <a:endParaRPr kumimoji="1" lang="en-US" altLang="ja-JP" dirty="0"/>
          </a:p>
          <a:p>
            <a:r>
              <a:rPr kumimoji="1" lang="ja-JP" altLang="en-US"/>
              <a:t>表示をギャラリーに設定する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780916AE-8BCF-404D-AB41-8E13540A04FD}" type="slidenum">
              <a:rPr kumimoji="1" lang="ja-JP" altLang="en-US" smtClean="0"/>
              <a:t>23</a:t>
            </a:fld>
            <a:endParaRPr kumimoji="1" lang="ja-JP" altLang="en-US"/>
          </a:p>
        </p:txBody>
      </p:sp>
    </p:spTree>
    <p:extLst>
      <p:ext uri="{BB962C8B-B14F-4D97-AF65-F5344CB8AC3E}">
        <p14:creationId xmlns:p14="http://schemas.microsoft.com/office/powerpoint/2010/main" val="462571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また、ブラウザーから使えるため、面倒なインストールは必要ありません。</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24</a:t>
            </a:fld>
            <a:endParaRPr kumimoji="1" lang="ja-JP" altLang="en-US"/>
          </a:p>
        </p:txBody>
      </p:sp>
    </p:spTree>
    <p:extLst>
      <p:ext uri="{BB962C8B-B14F-4D97-AF65-F5344CB8AC3E}">
        <p14:creationId xmlns:p14="http://schemas.microsoft.com/office/powerpoint/2010/main" val="115268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リアルタイムでの盛り上がり度は、クライアント側のコンピューター性能の問題と</a:t>
            </a:r>
            <a:r>
              <a:rPr kumimoji="1" lang="en-US" altLang="ja-JP" dirty="0"/>
              <a:t>web</a:t>
            </a:r>
            <a:r>
              <a:rPr kumimoji="1" lang="ja-JP" altLang="en-US"/>
              <a:t>会議システムの技術的問題で、自然言語処理のみを行っております。</a:t>
            </a:r>
            <a:endParaRPr kumimoji="1" lang="en-US" altLang="ja-JP" dirty="0"/>
          </a:p>
          <a:p>
            <a:r>
              <a:rPr kumimoji="1" lang="ja-JP" altLang="en-US"/>
              <a:t>基本プランでは、表情からの盛り上がり度はアイスブレイク終了後に、アップロードされた参加者の録画映像からしています。</a:t>
            </a:r>
            <a:endParaRPr kumimoji="1" lang="en-US" altLang="ja-JP" dirty="0"/>
          </a:p>
          <a:p>
            <a:r>
              <a:rPr kumimoji="1" lang="ja-JP" altLang="en-US"/>
              <a:t>しかしやはり、「リアルタイムで表情からも盛り上がり度を推定させたい」という方もいらっしゃるかもしれません。</a:t>
            </a:r>
            <a:endParaRPr kumimoji="1" lang="en-US" altLang="ja-JP" dirty="0"/>
          </a:p>
          <a:p>
            <a:r>
              <a:rPr kumimoji="1" lang="ja-JP" altLang="en-US"/>
              <a:t>そのためにオプションプランとしてリアルタイムでの表情からの盛り上がり度推定も用意しております（用意しないとね）</a:t>
            </a:r>
            <a:endParaRPr kumimoji="1" lang="en-US" altLang="ja-JP" dirty="0"/>
          </a:p>
          <a:p>
            <a:endParaRPr kumimoji="1" lang="en-US" altLang="ja-JP" dirty="0"/>
          </a:p>
          <a:p>
            <a:r>
              <a:rPr kumimoji="1" lang="ja-JP" altLang="en-US"/>
              <a:t>技術的には、</a:t>
            </a:r>
            <a:r>
              <a:rPr kumimoji="1" lang="en-US" altLang="ja-JP" dirty="0"/>
              <a:t>OBS</a:t>
            </a:r>
            <a:r>
              <a:rPr kumimoji="1" lang="ja-JP" altLang="en-US"/>
              <a:t>というアプリケーションを用いて、クライアントが</a:t>
            </a:r>
            <a:r>
              <a:rPr kumimoji="1" lang="en-US" altLang="ja-JP" dirty="0"/>
              <a:t>web</a:t>
            </a:r>
            <a:r>
              <a:rPr kumimoji="1" lang="ja-JP" altLang="en-US"/>
              <a:t>会議システム上で閲覧している映像をリアルタイムでアップロードして、クラウド上で</a:t>
            </a:r>
            <a:r>
              <a:rPr kumimoji="1" lang="en-US" altLang="ja-JP" dirty="0"/>
              <a:t>NLP</a:t>
            </a:r>
            <a:r>
              <a:rPr kumimoji="1" lang="ja-JP" altLang="en-US"/>
              <a:t>と同時並行で表情認識を行います。</a:t>
            </a:r>
            <a:endParaRPr kumimoji="1" lang="en-US" altLang="ja-JP" dirty="0"/>
          </a:p>
          <a:p>
            <a:r>
              <a:rPr kumimoji="1" lang="ja-JP" altLang="en-US"/>
              <a:t>将来的にリアルタイムで</a:t>
            </a:r>
            <a:r>
              <a:rPr kumimoji="1" lang="en-US" altLang="ja-JP" dirty="0"/>
              <a:t>zoom</a:t>
            </a:r>
            <a:r>
              <a:rPr kumimoji="1" lang="ja-JP" altLang="en-US"/>
              <a:t>のような</a:t>
            </a:r>
            <a:r>
              <a:rPr kumimoji="1" lang="en-US" altLang="ja-JP" dirty="0"/>
              <a:t>web</a:t>
            </a:r>
            <a:r>
              <a:rPr kumimoji="1" lang="ja-JP" altLang="en-US"/>
              <a:t>会議サービス企業が動画を処理できるシステムを提供してくれるようになれば、こちらも基本プランに組み込むことを考えております。</a:t>
            </a:r>
            <a:endParaRPr kumimoji="1" lang="en-US" altLang="ja-JP" dirty="0"/>
          </a:p>
          <a:p>
            <a:r>
              <a:rPr kumimoji="1" lang="ja-JP" altLang="en-US"/>
              <a:t>ただし、このオプションは事前にインストールが必要だったり、先程の動画の使い方説明とは異なる部分があるため、別途相談をお願いいたします。</a:t>
            </a:r>
            <a:endParaRPr kumimoji="1" lang="en-US" altLang="ja-JP" dirty="0"/>
          </a:p>
          <a:p>
            <a:endParaRPr kumimoji="1" lang="en-US" altLang="ja-JP" dirty="0"/>
          </a:p>
          <a:p>
            <a:r>
              <a:rPr kumimoji="1" lang="en-US" altLang="ja-JP" dirty="0"/>
              <a:t>TODO: </a:t>
            </a:r>
            <a:r>
              <a:rPr kumimoji="1" lang="ja-JP" altLang="en-US"/>
              <a:t>絵が欲しい</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25</a:t>
            </a:fld>
            <a:endParaRPr kumimoji="1" lang="ja-JP" altLang="en-US"/>
          </a:p>
        </p:txBody>
      </p:sp>
    </p:spTree>
    <p:extLst>
      <p:ext uri="{BB962C8B-B14F-4D97-AF65-F5344CB8AC3E}">
        <p14:creationId xmlns:p14="http://schemas.microsoft.com/office/powerpoint/2010/main" val="123278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基本的にはこのサービスはビジネス上の課題を解決することを目的としているため、基本プランで提供している話題はビジネスニュースに限っておりますが、技術的にはビジネスニュース以外の話題も提供できます。</a:t>
            </a:r>
            <a:endParaRPr kumimoji="1" lang="en-US" altLang="ja-JP" dirty="0"/>
          </a:p>
          <a:p>
            <a:r>
              <a:rPr kumimoji="1" lang="ja-JP" altLang="en-US"/>
              <a:t>ただし私たちの強みとしてビジネスニュースに関連した解析や話題提示、それに評価提示などのノウハウがあるため、一応ベータ版という扱いです。</a:t>
            </a:r>
            <a:endParaRPr kumimoji="1" lang="en-US" altLang="ja-JP" dirty="0"/>
          </a:p>
          <a:p>
            <a:r>
              <a:rPr kumimoji="1" lang="en-US" altLang="ja-JP" dirty="0"/>
              <a:t>TODO: </a:t>
            </a:r>
            <a:r>
              <a:rPr kumimoji="1" lang="ja-JP" altLang="en-US"/>
              <a:t>絵が欲しい</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26</a:t>
            </a:fld>
            <a:endParaRPr kumimoji="1" lang="ja-JP" altLang="en-US"/>
          </a:p>
        </p:txBody>
      </p:sp>
    </p:spTree>
    <p:extLst>
      <p:ext uri="{BB962C8B-B14F-4D97-AF65-F5344CB8AC3E}">
        <p14:creationId xmlns:p14="http://schemas.microsoft.com/office/powerpoint/2010/main" val="1228621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sz="1200" b="0" i="0" u="none" strike="noStrike" cap="none">
                <a:solidFill>
                  <a:srgbClr val="000000"/>
                </a:solidFill>
                <a:effectLst/>
                <a:latin typeface="Arial"/>
                <a:ea typeface="Arial"/>
                <a:cs typeface="Arial"/>
                <a:sym typeface="Arial"/>
              </a:rPr>
              <a:t>こだわりとしては大きく</a:t>
            </a:r>
            <a:r>
              <a:rPr lang="en-US" altLang="ja-JP" sz="1200" b="0" i="0" u="none" strike="noStrike" cap="none" dirty="0">
                <a:solidFill>
                  <a:srgbClr val="000000"/>
                </a:solidFill>
                <a:effectLst/>
                <a:latin typeface="Arial"/>
                <a:ea typeface="Arial"/>
                <a:cs typeface="Arial"/>
                <a:sym typeface="Arial"/>
              </a:rPr>
              <a:t>4</a:t>
            </a:r>
            <a:r>
              <a:rPr lang="ja-JP" altLang="en-US" sz="1200" b="0" i="0" u="none" strike="noStrike" cap="none">
                <a:solidFill>
                  <a:srgbClr val="000000"/>
                </a:solidFill>
                <a:effectLst/>
                <a:latin typeface="Arial"/>
                <a:ea typeface="Arial"/>
                <a:cs typeface="Arial"/>
                <a:sym typeface="Arial"/>
              </a:rPr>
              <a:t>つ</a:t>
            </a:r>
            <a:endParaRPr lang="en-US" altLang="ja-JP"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ja-JP" altLang="en-US" sz="1200" b="0" i="0" u="none" strike="noStrike" cap="none">
                <a:solidFill>
                  <a:srgbClr val="000000"/>
                </a:solidFill>
                <a:effectLst/>
                <a:latin typeface="Arial"/>
                <a:ea typeface="Arial"/>
                <a:cs typeface="Arial"/>
                <a:sym typeface="Arial"/>
              </a:rPr>
              <a:t>「名前の由来」「ロゴのデザイン」「オンラインならでは」「違和感のない</a:t>
            </a:r>
            <a:r>
              <a:rPr lang="en-US" altLang="ja-JP" sz="1200" b="0" i="0" u="none" strike="noStrike" cap="none" dirty="0">
                <a:solidFill>
                  <a:srgbClr val="000000"/>
                </a:solidFill>
                <a:effectLst/>
                <a:latin typeface="Arial"/>
                <a:ea typeface="Arial"/>
                <a:cs typeface="Arial"/>
                <a:sym typeface="Arial"/>
              </a:rPr>
              <a:t>UI/UX</a:t>
            </a:r>
            <a:r>
              <a:rPr lang="ja-JP" altLang="en-US" sz="1200" b="0" i="0" u="none" strike="noStrike" cap="none">
                <a:solidFill>
                  <a:srgbClr val="000000"/>
                </a:solidFill>
                <a:effectLst/>
                <a:latin typeface="Arial"/>
                <a:ea typeface="Arial"/>
                <a:cs typeface="Arial"/>
                <a:sym typeface="Arial"/>
              </a:rPr>
              <a:t>」があります。</a:t>
            </a:r>
            <a:endParaRPr lang="en-US" altLang="ja-JP"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ja-JP" altLang="en-US" sz="1200" b="0" i="0" u="none" strike="noStrike" cap="none">
                <a:solidFill>
                  <a:srgbClr val="000000"/>
                </a:solidFill>
                <a:effectLst/>
                <a:latin typeface="Arial"/>
                <a:ea typeface="Arial"/>
                <a:cs typeface="Arial"/>
                <a:sym typeface="Arial"/>
              </a:rPr>
              <a:t>まず、名前の由来です。これは</a:t>
            </a:r>
            <a:r>
              <a:rPr lang="en-US" altLang="ja-JP" sz="1200" b="0" i="0" u="none" strike="noStrike" cap="none" dirty="0">
                <a:solidFill>
                  <a:srgbClr val="000000"/>
                </a:solidFill>
                <a:effectLst/>
                <a:latin typeface="Arial"/>
                <a:ea typeface="Arial"/>
                <a:cs typeface="Arial"/>
                <a:sym typeface="Arial"/>
              </a:rPr>
              <a:t>Melt ice</a:t>
            </a:r>
            <a:r>
              <a:rPr lang="ja-JP" altLang="en-US" sz="1200" b="0" i="0" u="none" strike="noStrike" cap="none">
                <a:solidFill>
                  <a:srgbClr val="000000"/>
                </a:solidFill>
                <a:effectLst/>
                <a:latin typeface="Arial"/>
                <a:ea typeface="Arial"/>
                <a:cs typeface="Arial"/>
                <a:sym typeface="Arial"/>
              </a:rPr>
              <a:t>、氷を溶かすということから来ています。</a:t>
            </a:r>
            <a:endParaRPr lang="en-US" altLang="ja-JP"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ja-JP" altLang="en-US" sz="1200" b="0" i="0" u="none" strike="noStrike" cap="none">
                <a:solidFill>
                  <a:srgbClr val="000000"/>
                </a:solidFill>
                <a:effectLst/>
                <a:latin typeface="Arial"/>
                <a:ea typeface="Arial"/>
                <a:cs typeface="Arial"/>
                <a:sym typeface="Arial"/>
              </a:rPr>
              <a:t>氷が溶けてゆくように、チームメンバーと徐々に打ち解け合うという世界を実現してゆきたいと考えております。</a:t>
            </a:r>
            <a:endParaRPr lang="en-US" altLang="ja-JP"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ja-JP" altLang="en-US" sz="1200" b="0" i="0" u="none" strike="noStrike" cap="none">
                <a:solidFill>
                  <a:srgbClr val="000000"/>
                </a:solidFill>
                <a:effectLst/>
                <a:latin typeface="Arial"/>
                <a:ea typeface="Arial"/>
                <a:cs typeface="Arial"/>
                <a:sym typeface="Arial"/>
              </a:rPr>
              <a:t>次に、ロゴのデザインでは、</a:t>
            </a:r>
            <a:r>
              <a:rPr lang="en-US" altLang="ja-JP" sz="1200" b="0" i="0" u="none" strike="noStrike" cap="none" dirty="0">
                <a:solidFill>
                  <a:srgbClr val="000000"/>
                </a:solidFill>
                <a:effectLst/>
                <a:latin typeface="Arial"/>
                <a:ea typeface="Arial"/>
                <a:cs typeface="Arial"/>
                <a:sym typeface="Arial"/>
              </a:rPr>
              <a:t>M</a:t>
            </a:r>
            <a:r>
              <a:rPr lang="ja-JP" altLang="en-US"/>
              <a:t>は</a:t>
            </a:r>
            <a:r>
              <a:rPr lang="en-US" altLang="ja-JP" dirty="0"/>
              <a:t>2</a:t>
            </a:r>
            <a:r>
              <a:rPr lang="ja-JP" altLang="en-US"/>
              <a:t>人が手を取り合う、</a:t>
            </a:r>
            <a:r>
              <a:rPr lang="en-US" altLang="ja-JP" dirty="0" err="1"/>
              <a:t>i</a:t>
            </a:r>
            <a:r>
              <a:rPr lang="ja-JP" altLang="en-US"/>
              <a:t>は氷が溶けている状態を表しています。</a:t>
            </a:r>
            <a:endParaRPr lang="en-US" altLang="ja-JP" dirty="0"/>
          </a:p>
          <a:p>
            <a:pPr marL="0" lvl="0" indent="0" algn="l" rtl="0">
              <a:spcBef>
                <a:spcPts val="0"/>
              </a:spcBef>
              <a:spcAft>
                <a:spcPts val="0"/>
              </a:spcAft>
              <a:buNone/>
            </a:pPr>
            <a:r>
              <a:rPr lang="en-US" altLang="ja-JP" sz="1200" b="0" i="0" u="none" strike="noStrike" cap="none" dirty="0">
                <a:solidFill>
                  <a:srgbClr val="000000"/>
                </a:solidFill>
                <a:effectLst/>
                <a:latin typeface="Arial"/>
                <a:ea typeface="Arial"/>
                <a:cs typeface="Arial"/>
                <a:sym typeface="Arial"/>
              </a:rPr>
              <a:t>3</a:t>
            </a:r>
            <a:r>
              <a:rPr lang="ja-JP" altLang="en-US" sz="1200" b="0" i="0" u="none" strike="noStrike" cap="none">
                <a:solidFill>
                  <a:srgbClr val="000000"/>
                </a:solidFill>
                <a:effectLst/>
                <a:latin typeface="Arial"/>
                <a:ea typeface="Arial"/>
                <a:cs typeface="Arial"/>
                <a:sym typeface="Arial"/>
              </a:rPr>
              <a:t>つ目に、オンラインならではということがあります。話題切り替えや、評価の自動化というのはオンラインのほうがオフラインよりも実現しやすいと考えております。</a:t>
            </a:r>
            <a:endParaRPr lang="en-US" altLang="ja-JP"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ja-JP" altLang="en-US" sz="1200" b="0" i="0" u="none" strike="noStrike" cap="none">
                <a:solidFill>
                  <a:srgbClr val="000000"/>
                </a:solidFill>
                <a:effectLst/>
                <a:latin typeface="Arial"/>
                <a:ea typeface="Arial"/>
                <a:cs typeface="Arial"/>
                <a:sym typeface="Arial"/>
              </a:rPr>
              <a:t>さいごに、違和感のない</a:t>
            </a:r>
            <a:r>
              <a:rPr lang="en-US" altLang="ja-JP" sz="1200" b="0" i="0" u="none" strike="noStrike" cap="none" dirty="0">
                <a:solidFill>
                  <a:srgbClr val="000000"/>
                </a:solidFill>
                <a:effectLst/>
                <a:latin typeface="Arial"/>
                <a:ea typeface="Arial"/>
                <a:cs typeface="Arial"/>
                <a:sym typeface="Arial"/>
              </a:rPr>
              <a:t>UI/UX</a:t>
            </a:r>
            <a:r>
              <a:rPr lang="ja-JP" altLang="en-US" sz="1200" b="0" i="0" u="none" strike="noStrike" cap="none">
                <a:solidFill>
                  <a:srgbClr val="000000"/>
                </a:solidFill>
                <a:effectLst/>
                <a:latin typeface="Arial"/>
                <a:ea typeface="Arial"/>
                <a:cs typeface="Arial"/>
                <a:sym typeface="Arial"/>
              </a:rPr>
              <a:t>です。クリックやホバーをしたら色が変わるとか、最近</a:t>
            </a:r>
            <a:r>
              <a:rPr lang="en-US" altLang="ja-JP" sz="1200" b="0" i="0" u="none" strike="noStrike" cap="none" dirty="0" err="1">
                <a:solidFill>
                  <a:srgbClr val="000000"/>
                </a:solidFill>
                <a:effectLst/>
                <a:latin typeface="Arial"/>
                <a:ea typeface="Arial"/>
                <a:cs typeface="Arial"/>
                <a:sym typeface="Arial"/>
              </a:rPr>
              <a:t>instagram</a:t>
            </a:r>
            <a:r>
              <a:rPr lang="ja-JP" altLang="en-US" sz="1200" b="0" i="0" u="none" strike="noStrike" cap="none">
                <a:solidFill>
                  <a:srgbClr val="000000"/>
                </a:solidFill>
                <a:effectLst/>
                <a:latin typeface="Arial"/>
                <a:ea typeface="Arial"/>
                <a:cs typeface="Arial"/>
                <a:sym typeface="Arial"/>
              </a:rPr>
              <a:t>や</a:t>
            </a:r>
            <a:r>
              <a:rPr lang="en-US" altLang="ja-JP" sz="1200" b="0" i="0" u="none" strike="noStrike" cap="none" dirty="0" err="1">
                <a:solidFill>
                  <a:srgbClr val="000000"/>
                </a:solidFill>
                <a:effectLst/>
                <a:latin typeface="Arial"/>
                <a:ea typeface="Arial"/>
                <a:cs typeface="Arial"/>
                <a:sym typeface="Arial"/>
              </a:rPr>
              <a:t>netflix</a:t>
            </a:r>
            <a:r>
              <a:rPr lang="ja-JP" altLang="en-US" sz="1200" b="0" i="0" u="none" strike="noStrike" cap="none">
                <a:solidFill>
                  <a:srgbClr val="000000"/>
                </a:solidFill>
                <a:effectLst/>
                <a:latin typeface="Arial"/>
                <a:ea typeface="Arial"/>
                <a:cs typeface="Arial"/>
                <a:sym typeface="Arial"/>
              </a:rPr>
              <a:t>でもよく用いられているタイル並べにすることで、見やすいデザインにしています。</a:t>
            </a:r>
            <a:endParaRPr lang="en-US" altLang="ja-JP" sz="1200" b="0" i="0" u="none" strike="noStrike" cap="none" dirty="0">
              <a:solidFill>
                <a:srgbClr val="000000"/>
              </a:solidFill>
              <a:effectLst/>
              <a:latin typeface="Arial"/>
              <a:ea typeface="Arial"/>
              <a:cs typeface="Arial"/>
              <a:sym typeface="Arial"/>
            </a:endParaRP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27</a:t>
            </a:fld>
            <a:endParaRPr kumimoji="1" lang="ja-JP" altLang="en-US"/>
          </a:p>
        </p:txBody>
      </p:sp>
    </p:spTree>
    <p:extLst>
      <p:ext uri="{BB962C8B-B14F-4D97-AF65-F5344CB8AC3E}">
        <p14:creationId xmlns:p14="http://schemas.microsoft.com/office/powerpoint/2010/main" val="335872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a:t>
            </a:r>
            <a:r>
              <a:rPr kumimoji="1" lang="en-US" altLang="ja-JP" dirty="0"/>
              <a:t>Firebase Realtime Database</a:t>
            </a:r>
            <a:r>
              <a:rPr kumimoji="1" lang="ja-JP" altLang="en-US"/>
              <a:t>を使うことで、楽にデータを入出力することができ、</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28</a:t>
            </a:fld>
            <a:endParaRPr kumimoji="1" lang="ja-JP" altLang="en-US"/>
          </a:p>
        </p:txBody>
      </p:sp>
    </p:spTree>
    <p:extLst>
      <p:ext uri="{BB962C8B-B14F-4D97-AF65-F5344CB8AC3E}">
        <p14:creationId xmlns:p14="http://schemas.microsoft.com/office/powerpoint/2010/main" val="2160432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2020</a:t>
            </a:r>
            <a:r>
              <a:rPr kumimoji="1" lang="ja-JP" altLang="en-US"/>
              <a:t>年</a:t>
            </a:r>
            <a:r>
              <a:rPr kumimoji="1" lang="en-US" altLang="ja-JP" dirty="0"/>
              <a:t>1</a:t>
            </a:r>
            <a:r>
              <a:rPr kumimoji="1" lang="ja-JP" altLang="en-US"/>
              <a:t>月には</a:t>
            </a:r>
            <a:r>
              <a:rPr kumimoji="1" lang="en-US" altLang="ja-JP" dirty="0"/>
              <a:t>1000</a:t>
            </a:r>
            <a:r>
              <a:rPr kumimoji="1" lang="ja-JP" altLang="en-US"/>
              <a:t>万人だった</a:t>
            </a:r>
            <a:r>
              <a:rPr kumimoji="1" lang="en-US" altLang="ja-JP" dirty="0"/>
              <a:t>Zoom</a:t>
            </a:r>
            <a:r>
              <a:rPr kumimoji="1" lang="ja-JP" altLang="en-US"/>
              <a:t>の利用者は同年</a:t>
            </a:r>
            <a:r>
              <a:rPr kumimoji="1" lang="en-US" altLang="ja-JP" dirty="0"/>
              <a:t>4</a:t>
            </a:r>
            <a:r>
              <a:rPr kumimoji="1" lang="ja-JP" altLang="en-US"/>
              <a:t>月には</a:t>
            </a:r>
            <a:r>
              <a:rPr kumimoji="1" lang="en-US" altLang="ja-JP" dirty="0"/>
              <a:t>3</a:t>
            </a:r>
            <a:r>
              <a:rPr kumimoji="1" lang="ja-JP" altLang="en-US"/>
              <a:t>億人に増加しております。</a:t>
            </a:r>
          </a:p>
          <a:p>
            <a:r>
              <a:rPr kumimoji="1" lang="ja-JP" altLang="en-US"/>
              <a:t>皆さんも日常的に利用していることでしょう。</a:t>
            </a:r>
            <a:endParaRPr kumimoji="1" lang="en-US" altLang="ja-JP" dirty="0"/>
          </a:p>
          <a:p>
            <a:r>
              <a:rPr kumimoji="1" lang="ja-JP" altLang="en-US"/>
              <a:t>そこで問います。</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2</a:t>
            </a:fld>
            <a:endParaRPr kumimoji="1" lang="ja-JP" altLang="en-US"/>
          </a:p>
        </p:txBody>
      </p:sp>
    </p:spTree>
    <p:extLst>
      <p:ext uri="{BB962C8B-B14F-4D97-AF65-F5344CB8AC3E}">
        <p14:creationId xmlns:p14="http://schemas.microsoft.com/office/powerpoint/2010/main" val="2110903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Matplotlib</a:t>
            </a:r>
            <a:r>
              <a:rPr kumimoji="1" lang="ja-JP" altLang="en-US"/>
              <a:t>を用いて参加者の興味や盛り上がりを可視化し、</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29</a:t>
            </a:fld>
            <a:endParaRPr kumimoji="1" lang="ja-JP" altLang="en-US"/>
          </a:p>
        </p:txBody>
      </p:sp>
    </p:spTree>
    <p:extLst>
      <p:ext uri="{BB962C8B-B14F-4D97-AF65-F5344CB8AC3E}">
        <p14:creationId xmlns:p14="http://schemas.microsoft.com/office/powerpoint/2010/main" val="995481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Github</a:t>
            </a:r>
            <a:r>
              <a:rPr kumimoji="1" lang="ja-JP" altLang="en-US"/>
              <a:t>を使うことで、開発中のプログラムを管理することで、プログラムが動かなくなった時でも確認できるようになりました。</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30</a:t>
            </a:fld>
            <a:endParaRPr kumimoji="1" lang="ja-JP" altLang="en-US"/>
          </a:p>
        </p:txBody>
      </p:sp>
    </p:spTree>
    <p:extLst>
      <p:ext uri="{BB962C8B-B14F-4D97-AF65-F5344CB8AC3E}">
        <p14:creationId xmlns:p14="http://schemas.microsoft.com/office/powerpoint/2010/main" val="659681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工夫・苦労したことはこれらです。</a:t>
            </a:r>
            <a:endParaRPr kumimoji="1" lang="en-US" altLang="ja-JP" dirty="0"/>
          </a:p>
          <a:p>
            <a:r>
              <a:rPr kumimoji="1" lang="ja-JP" altLang="en-US"/>
              <a:t>一番大きな苦労としては、このシステムの実装を取り組もうと始めた</a:t>
            </a:r>
            <a:r>
              <a:rPr kumimoji="1" lang="en-US" altLang="ja-JP" dirty="0"/>
              <a:t>9</a:t>
            </a:r>
            <a:r>
              <a:rPr kumimoji="1" lang="ja-JP" altLang="en-US"/>
              <a:t>月</a:t>
            </a:r>
            <a:r>
              <a:rPr kumimoji="1" lang="en-US" altLang="ja-JP" dirty="0"/>
              <a:t>5</a:t>
            </a:r>
            <a:r>
              <a:rPr kumimoji="1" lang="ja-JP" altLang="en-US"/>
              <a:t>日、忘れもしません（クリック）</a:t>
            </a:r>
            <a:endParaRPr kumimoji="1" lang="en-US" altLang="ja-JP" dirty="0"/>
          </a:p>
          <a:p>
            <a:r>
              <a:rPr kumimoji="1" lang="ja-JP" altLang="en-US"/>
              <a:t>半日も編集したファイルは</a:t>
            </a:r>
            <a:r>
              <a:rPr kumimoji="1" lang="en-US" altLang="ja-JP" dirty="0"/>
              <a:t>mac</a:t>
            </a:r>
            <a:r>
              <a:rPr kumimoji="1" lang="ja-JP" altLang="en-US"/>
              <a:t>のメモリーから目で確認できない領域に入っていたものでした。</a:t>
            </a:r>
            <a:endParaRPr kumimoji="1" lang="en-US" altLang="ja-JP" dirty="0"/>
          </a:p>
          <a:p>
            <a:endParaRPr kumimoji="1" lang="en-US" altLang="ja-JP" dirty="0"/>
          </a:p>
          <a:p>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Agg(Anti-Grain Geometry engine)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しかも</a:t>
            </a:r>
            <a:r>
              <a:rPr kumimoji="1" lang="en-US" altLang="ja-JP" dirty="0"/>
              <a:t>git</a:t>
            </a:r>
            <a:r>
              <a:rPr kumimoji="1" lang="ja-JP" altLang="en-US"/>
              <a:t>をしていたと思っていたら、</a:t>
            </a:r>
            <a:r>
              <a:rPr kumimoji="1" lang="en-US" altLang="ja-JP" dirty="0"/>
              <a:t>8</a:t>
            </a:r>
            <a:r>
              <a:rPr kumimoji="1" lang="ja-JP" altLang="en-US"/>
              <a:t>月の</a:t>
            </a:r>
            <a:r>
              <a:rPr kumimoji="1" lang="en-US" altLang="ja-JP" dirty="0"/>
              <a:t>git</a:t>
            </a:r>
            <a:r>
              <a:rPr kumimoji="1" lang="ja-JP" altLang="en-US"/>
              <a:t>改変の影響で、ずっと</a:t>
            </a:r>
            <a:r>
              <a:rPr kumimoji="1" lang="en-US" altLang="ja-JP" dirty="0"/>
              <a:t>fatal</a:t>
            </a:r>
            <a:r>
              <a:rPr kumimoji="1" lang="ja-JP" altLang="en-US"/>
              <a:t>が出ていまして、これに気づいておらず、半日分の開発が全て水の泡となりました。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31</a:t>
            </a:fld>
            <a:endParaRPr kumimoji="1" lang="ja-JP" altLang="en-US"/>
          </a:p>
        </p:txBody>
      </p:sp>
    </p:spTree>
    <p:extLst>
      <p:ext uri="{BB962C8B-B14F-4D97-AF65-F5344CB8AC3E}">
        <p14:creationId xmlns:p14="http://schemas.microsoft.com/office/powerpoint/2010/main" val="1898131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さきほどの</a:t>
            </a:r>
            <a:r>
              <a:rPr kumimoji="1" lang="en-US" altLang="ja-JP" dirty="0"/>
              <a:t>API</a:t>
            </a:r>
            <a:r>
              <a:rPr kumimoji="1" lang="ja-JP" altLang="en-US"/>
              <a:t>構築図の中でいえばこの部分です。</a:t>
            </a:r>
            <a:endParaRPr kumimoji="1" lang="en-US" altLang="ja-JP" dirty="0"/>
          </a:p>
          <a:p>
            <a:r>
              <a:rPr kumimoji="1" lang="ja-JP" altLang="en-US"/>
              <a:t>本当に恐ろしい体験でした。ホラー？とまで思ったほどです。</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32</a:t>
            </a:fld>
            <a:endParaRPr kumimoji="1" lang="ja-JP" altLang="en-US"/>
          </a:p>
        </p:txBody>
      </p:sp>
    </p:spTree>
    <p:extLst>
      <p:ext uri="{BB962C8B-B14F-4D97-AF65-F5344CB8AC3E}">
        <p14:creationId xmlns:p14="http://schemas.microsoft.com/office/powerpoint/2010/main" val="3174808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また、（クリック）</a:t>
            </a:r>
            <a:r>
              <a:rPr kumimoji="1" lang="en-US" altLang="ja-JP" dirty="0"/>
              <a:t>firebase</a:t>
            </a:r>
            <a:r>
              <a:rPr kumimoji="1" lang="ja-JP" altLang="en-US"/>
              <a:t>を扱うのに、</a:t>
            </a:r>
            <a:r>
              <a:rPr kumimoji="1" lang="en-US" altLang="ja-JP" dirty="0" err="1"/>
              <a:t>pyrebase</a:t>
            </a:r>
            <a:r>
              <a:rPr kumimoji="1" lang="ja-JP" altLang="en-US"/>
              <a:t>というライブラリーを用いていましたが、どうにもうまく動きませんでした。</a:t>
            </a:r>
            <a:endParaRPr kumimoji="1" lang="en-US" altLang="ja-JP" dirty="0"/>
          </a:p>
          <a:p>
            <a:r>
              <a:rPr kumimoji="1" lang="ja-JP" altLang="en-US"/>
              <a:t>詳しくライブラリーの中身を見ると、この開発が</a:t>
            </a:r>
            <a:r>
              <a:rPr kumimoji="1" lang="en-US" altLang="ja-JP" dirty="0" err="1"/>
              <a:t>github</a:t>
            </a:r>
            <a:r>
              <a:rPr kumimoji="1" lang="ja-JP" altLang="en-US"/>
              <a:t>を見る限り</a:t>
            </a:r>
            <a:r>
              <a:rPr kumimoji="1" lang="en-US" altLang="ja-JP" dirty="0"/>
              <a:t>5</a:t>
            </a:r>
            <a:r>
              <a:rPr kumimoji="1" lang="ja-JP" altLang="en-US"/>
              <a:t>年前に開発が終わっており、独自に書き換える必要がありました。</a:t>
            </a:r>
          </a:p>
          <a:p>
            <a:pPr marL="0" lvl="0" indent="0" algn="l" rtl="0">
              <a:spcBef>
                <a:spcPts val="0"/>
              </a:spcBef>
              <a:spcAft>
                <a:spcPts val="0"/>
              </a:spcAft>
              <a:buNone/>
            </a:pPr>
            <a:endParaRPr lang="en-US" altLang="ja-JP"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altLang="ja-JP" sz="12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r>
              <a:rPr lang="ja-JP" altLang="en-US" sz="1200" b="0" i="0" u="none" strike="noStrike" cap="none">
                <a:solidFill>
                  <a:srgbClr val="000000"/>
                </a:solidFill>
                <a:effectLst/>
                <a:latin typeface="Arial"/>
                <a:ea typeface="Arial"/>
                <a:cs typeface="Arial"/>
                <a:sym typeface="Arial"/>
              </a:rPr>
              <a:t>工夫と苦労</a:t>
            </a:r>
            <a:endParaRPr lang="en-US" altLang="ja-JP" sz="1200" b="0" i="0" u="none" strike="noStrike" cap="none" dirty="0">
              <a:solidFill>
                <a:srgbClr val="000000"/>
              </a:solidFill>
              <a:effectLst/>
              <a:latin typeface="Arial"/>
              <a:ea typeface="Arial"/>
              <a:cs typeface="Arial"/>
              <a:sym typeface="Arial"/>
            </a:endParaRP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33</a:t>
            </a:fld>
            <a:endParaRPr kumimoji="1" lang="ja-JP" altLang="en-US"/>
          </a:p>
        </p:txBody>
      </p:sp>
    </p:spTree>
    <p:extLst>
      <p:ext uri="{BB962C8B-B14F-4D97-AF65-F5344CB8AC3E}">
        <p14:creationId xmlns:p14="http://schemas.microsoft.com/office/powerpoint/2010/main" val="1369327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58750" indent="0">
              <a:buNone/>
            </a:pPr>
            <a:r>
              <a:rPr kumimoji="1" lang="ja-JP" altLang="en-US"/>
              <a:t>続いてコロナ前後の企業での</a:t>
            </a:r>
            <a:r>
              <a:rPr kumimoji="1" lang="en-US" altLang="ja-JP" dirty="0"/>
              <a:t>web</a:t>
            </a:r>
            <a:r>
              <a:rPr kumimoji="1" lang="ja-JP" altLang="en-US"/>
              <a:t>会議システムの利用時間の調査に関して述べます。</a:t>
            </a:r>
            <a:endParaRPr kumimoji="1" lang="en-US" altLang="ja-JP" dirty="0"/>
          </a:p>
          <a:p>
            <a:pPr marL="158750" indent="0">
              <a:buNone/>
            </a:pPr>
            <a:r>
              <a:rPr kumimoji="1" lang="ja-JP" altLang="en-US"/>
              <a:t>インドを除いたどの国も</a:t>
            </a:r>
            <a:r>
              <a:rPr kumimoji="1" lang="en-US" altLang="ja-JP" dirty="0"/>
              <a:t>2</a:t>
            </a:r>
            <a:r>
              <a:rPr kumimoji="1" lang="ja-JP" altLang="en-US"/>
              <a:t>倍以上に利用時間が増加しております。（クリック）</a:t>
            </a:r>
            <a:endParaRPr kumimoji="1" lang="en-US" altLang="ja-JP" dirty="0"/>
          </a:p>
          <a:p>
            <a:pPr marL="158750" indent="0">
              <a:buNone/>
            </a:pPr>
            <a:endParaRPr kumimoji="1" lang="en-US" altLang="ja-JP" dirty="0"/>
          </a:p>
          <a:p>
            <a:pPr marL="158750" indent="0">
              <a:buNone/>
            </a:pPr>
            <a:r>
              <a:rPr kumimoji="1" lang="ja-JP" altLang="en-US"/>
              <a:t>日本企業においても同様です。</a:t>
            </a:r>
            <a:endParaRPr kumimoji="1" lang="en-US" altLang="ja-JP" dirty="0"/>
          </a:p>
          <a:p>
            <a:pPr marL="158750" indent="0">
              <a:buNone/>
            </a:pPr>
            <a:endParaRPr kumimoji="1" lang="en-US" altLang="ja-JP" dirty="0"/>
          </a:p>
          <a:p>
            <a:pPr marL="158750" indent="0">
              <a:buNone/>
            </a:pPr>
            <a:r>
              <a:rPr kumimoji="1" lang="ja-JP" altLang="en-US"/>
              <a:t>そこで問います。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34</a:t>
            </a:fld>
            <a:endParaRPr kumimoji="1" lang="ja-JP" altLang="en-US"/>
          </a:p>
        </p:txBody>
      </p:sp>
    </p:spTree>
    <p:extLst>
      <p:ext uri="{BB962C8B-B14F-4D97-AF65-F5344CB8AC3E}">
        <p14:creationId xmlns:p14="http://schemas.microsoft.com/office/powerpoint/2010/main" val="209143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a:t>事実、</a:t>
            </a:r>
            <a:r>
              <a:rPr lang="en-US" altLang="ja-JP" dirty="0"/>
              <a:t>2021</a:t>
            </a:r>
            <a:r>
              <a:rPr lang="ja-JP" altLang="en-US"/>
              <a:t>年の</a:t>
            </a:r>
            <a:r>
              <a:rPr kumimoji="1" lang="ja-JP" altLang="en-US" sz="1200"/>
              <a:t>人事・教育担当に対して行った</a:t>
            </a:r>
            <a:r>
              <a:rPr lang="ja-JP" altLang="en-US"/>
              <a:t>調査によりますと、このようなボトルネックが挙げられました。</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a:t>その中でも特に私たちは</a:t>
            </a:r>
            <a:r>
              <a:rPr lang="en-US" altLang="ja-JP" dirty="0"/>
              <a:t>3</a:t>
            </a:r>
            <a:r>
              <a:rPr lang="ja-JP" altLang="en-US"/>
              <a:t>つの指標（クリック）</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ja-JP" altLang="en-US"/>
              <a:t>社員同士の関係が強くならない（クリック）</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ja-JP" altLang="en-US"/>
              <a:t>他者からの発見、気づき、刺激がない（クリック）</a:t>
            </a:r>
            <a:endParaRPr lang="en-US" altLang="ja-JP"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ja-JP" altLang="en-US"/>
              <a:t>研修運営における担当者の負担が大きい</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a:t>に着目しました。（クリック）</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a:t>これらはアイスブレイクのような何気ない会話をオンラインで実現することで解決できるのではないでしょうか？</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35</a:t>
            </a:fld>
            <a:endParaRPr kumimoji="1" lang="ja-JP" altLang="en-US"/>
          </a:p>
        </p:txBody>
      </p:sp>
    </p:spTree>
    <p:extLst>
      <p:ext uri="{BB962C8B-B14F-4D97-AF65-F5344CB8AC3E}">
        <p14:creationId xmlns:p14="http://schemas.microsoft.com/office/powerpoint/2010/main" val="997358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まず、主催者がニュースを選ぶフェーズです。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TODO</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36</a:t>
            </a:fld>
            <a:endParaRPr kumimoji="1" lang="ja-JP" altLang="en-US"/>
          </a:p>
        </p:txBody>
      </p:sp>
    </p:spTree>
    <p:extLst>
      <p:ext uri="{BB962C8B-B14F-4D97-AF65-F5344CB8AC3E}">
        <p14:creationId xmlns:p14="http://schemas.microsoft.com/office/powerpoint/2010/main" val="3752662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主催者は、</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主催者は、「ニュース登録」ページで、アイスブレイクの参加者に選んでもらいたいニュースを選び、選び終わったら、送信ボタンを押します。</a:t>
            </a: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37</a:t>
            </a:fld>
            <a:endParaRPr kumimoji="1" lang="ja-JP" altLang="en-US"/>
          </a:p>
        </p:txBody>
      </p:sp>
    </p:spTree>
    <p:extLst>
      <p:ext uri="{BB962C8B-B14F-4D97-AF65-F5344CB8AC3E}">
        <p14:creationId xmlns:p14="http://schemas.microsoft.com/office/powerpoint/2010/main" val="3860147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「ニュース登録」ページで、</a:t>
            </a:r>
            <a:endParaRPr kumimoji="1" lang="ja-JP" altLang="en-US"/>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38</a:t>
            </a:fld>
            <a:endParaRPr kumimoji="1" lang="ja-JP" altLang="en-US"/>
          </a:p>
        </p:txBody>
      </p:sp>
    </p:spTree>
    <p:extLst>
      <p:ext uri="{BB962C8B-B14F-4D97-AF65-F5344CB8AC3E}">
        <p14:creationId xmlns:p14="http://schemas.microsoft.com/office/powerpoint/2010/main" val="1271317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web</a:t>
            </a:r>
            <a:r>
              <a:rPr kumimoji="1" lang="ja-JP" altLang="en-US"/>
              <a:t>会議をするときにこんなお悩み、ありますよね？</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3</a:t>
            </a:fld>
            <a:endParaRPr kumimoji="1" lang="ja-JP" altLang="en-US"/>
          </a:p>
        </p:txBody>
      </p:sp>
    </p:spTree>
    <p:extLst>
      <p:ext uri="{BB962C8B-B14F-4D97-AF65-F5344CB8AC3E}">
        <p14:creationId xmlns:p14="http://schemas.microsoft.com/office/powerpoint/2010/main" val="1595911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アイスブレイクの参加者に選んでもらいたいニュースを選び、</a:t>
            </a:r>
            <a:endParaRPr kumimoji="1" lang="ja-JP" altLang="en-US"/>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39</a:t>
            </a:fld>
            <a:endParaRPr kumimoji="1" lang="ja-JP" altLang="en-US"/>
          </a:p>
        </p:txBody>
      </p:sp>
    </p:spTree>
    <p:extLst>
      <p:ext uri="{BB962C8B-B14F-4D97-AF65-F5344CB8AC3E}">
        <p14:creationId xmlns:p14="http://schemas.microsoft.com/office/powerpoint/2010/main" val="9379361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選び終わったら、送信ボタンを押します。</a:t>
            </a:r>
            <a:endParaRPr kumimoji="1" lang="ja-JP" altLang="en-US"/>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40</a:t>
            </a:fld>
            <a:endParaRPr kumimoji="1" lang="ja-JP" altLang="en-US"/>
          </a:p>
        </p:txBody>
      </p:sp>
    </p:spTree>
    <p:extLst>
      <p:ext uri="{BB962C8B-B14F-4D97-AF65-F5344CB8AC3E}">
        <p14:creationId xmlns:p14="http://schemas.microsoft.com/office/powerpoint/2010/main" val="2264319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次に、参加者がニュースを選ぶフェーズです。</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41</a:t>
            </a:fld>
            <a:endParaRPr kumimoji="1" lang="ja-JP" altLang="en-US"/>
          </a:p>
        </p:txBody>
      </p:sp>
    </p:spTree>
    <p:extLst>
      <p:ext uri="{BB962C8B-B14F-4D97-AF65-F5344CB8AC3E}">
        <p14:creationId xmlns:p14="http://schemas.microsoft.com/office/powerpoint/2010/main" val="1185852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参加者は、</a:t>
            </a:r>
            <a:endParaRPr kumimoji="1" lang="en-US" altLang="ja-JP" dirty="0"/>
          </a:p>
          <a:p>
            <a:endParaRPr kumimoji="1" lang="en-US" altLang="ja-JP" dirty="0"/>
          </a:p>
          <a:p>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参加者は、「アンケート」ページで名前を入力し、興味のあるニュースを選び、ニュースを選び終わったら、送信ボタンを押します。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42</a:t>
            </a:fld>
            <a:endParaRPr kumimoji="1" lang="ja-JP" altLang="en-US"/>
          </a:p>
        </p:txBody>
      </p:sp>
    </p:spTree>
    <p:extLst>
      <p:ext uri="{BB962C8B-B14F-4D97-AF65-F5344CB8AC3E}">
        <p14:creationId xmlns:p14="http://schemas.microsoft.com/office/powerpoint/2010/main" val="213779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「アンケート」ページで名前を入力し、</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43</a:t>
            </a:fld>
            <a:endParaRPr kumimoji="1" lang="ja-JP" altLang="en-US"/>
          </a:p>
        </p:txBody>
      </p:sp>
    </p:spTree>
    <p:extLst>
      <p:ext uri="{BB962C8B-B14F-4D97-AF65-F5344CB8AC3E}">
        <p14:creationId xmlns:p14="http://schemas.microsoft.com/office/powerpoint/2010/main" val="3171304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興味のあるニュースを選び、</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44</a:t>
            </a:fld>
            <a:endParaRPr kumimoji="1" lang="ja-JP" altLang="en-US"/>
          </a:p>
        </p:txBody>
      </p:sp>
    </p:spTree>
    <p:extLst>
      <p:ext uri="{BB962C8B-B14F-4D97-AF65-F5344CB8AC3E}">
        <p14:creationId xmlns:p14="http://schemas.microsoft.com/office/powerpoint/2010/main" val="1189525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ニュースを選び終わったら、送信ボタンを押します。</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45</a:t>
            </a:fld>
            <a:endParaRPr kumimoji="1" lang="ja-JP" altLang="en-US"/>
          </a:p>
        </p:txBody>
      </p:sp>
    </p:spTree>
    <p:extLst>
      <p:ext uri="{BB962C8B-B14F-4D97-AF65-F5344CB8AC3E}">
        <p14:creationId xmlns:p14="http://schemas.microsoft.com/office/powerpoint/2010/main" val="1881101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次に、アイスブレイクを始めるフェーズです。</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46</a:t>
            </a:fld>
            <a:endParaRPr kumimoji="1" lang="ja-JP" altLang="en-US"/>
          </a:p>
        </p:txBody>
      </p:sp>
    </p:spTree>
    <p:extLst>
      <p:ext uri="{BB962C8B-B14F-4D97-AF65-F5344CB8AC3E}">
        <p14:creationId xmlns:p14="http://schemas.microsoft.com/office/powerpoint/2010/main" val="33994514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まず、主催者が、</a:t>
            </a:r>
            <a:r>
              <a:rPr kumimoji="1" lang="en" altLang="ja-JP" dirty="0"/>
              <a:t>Zoom</a:t>
            </a:r>
            <a:r>
              <a:rPr kumimoji="1" lang="ja-JP" altLang="en-US"/>
              <a:t>の招待リンクを、参加者たちに送信します。</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47</a:t>
            </a:fld>
            <a:endParaRPr kumimoji="1" lang="ja-JP" altLang="en-US"/>
          </a:p>
        </p:txBody>
      </p:sp>
    </p:spTree>
    <p:extLst>
      <p:ext uri="{BB962C8B-B14F-4D97-AF65-F5344CB8AC3E}">
        <p14:creationId xmlns:p14="http://schemas.microsoft.com/office/powerpoint/2010/main" val="3078515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次に、参加者が、受け取ったリンクで</a:t>
            </a:r>
            <a:r>
              <a:rPr kumimoji="1" lang="en" altLang="ja-JP" dirty="0"/>
              <a:t>Zoom</a:t>
            </a:r>
            <a:r>
              <a:rPr kumimoji="1" lang="ja-JP" altLang="en-US"/>
              <a:t>に参加してから、「ルーム参加登録」ページで</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次に、参加者が、受け取ったリンクで</a:t>
            </a:r>
            <a:r>
              <a:rPr kumimoji="1" lang="en" altLang="ja-JP" dirty="0"/>
              <a:t>Zoom</a:t>
            </a:r>
            <a:r>
              <a:rPr kumimoji="1" lang="ja-JP" altLang="en-US"/>
              <a:t>に参加してから、「ルーム参加登録」ページで</a:t>
            </a:r>
            <a:r>
              <a:rPr kumimoji="1" lang="en-US" altLang="ja-JP" dirty="0"/>
              <a:t>Zoom id</a:t>
            </a:r>
            <a:r>
              <a:rPr kumimoji="1" lang="ja-JP" altLang="en-US"/>
              <a:t>と名前を入力し、「会話を開始する」ボタンを押します。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48</a:t>
            </a:fld>
            <a:endParaRPr kumimoji="1" lang="ja-JP" altLang="en-US"/>
          </a:p>
        </p:txBody>
      </p:sp>
    </p:spTree>
    <p:extLst>
      <p:ext uri="{BB962C8B-B14F-4D97-AF65-F5344CB8AC3E}">
        <p14:creationId xmlns:p14="http://schemas.microsoft.com/office/powerpoint/2010/main" val="3931372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sz="1200" b="0" i="0" u="none" strike="noStrike" cap="none">
                <a:solidFill>
                  <a:srgbClr val="000000"/>
                </a:solidFill>
                <a:effectLst/>
                <a:latin typeface="Arial"/>
                <a:cs typeface="Arial"/>
                <a:sym typeface="Arial"/>
              </a:rPr>
              <a:t>コロナによって</a:t>
            </a:r>
            <a:r>
              <a:rPr lang="ja-JP" altLang="en-US" sz="1200" b="0" i="0" u="none" strike="noStrike" cap="none">
                <a:solidFill>
                  <a:srgbClr val="000000"/>
                </a:solidFill>
                <a:effectLst/>
                <a:latin typeface="Arial"/>
                <a:ea typeface="Arial"/>
                <a:cs typeface="Arial"/>
                <a:sym typeface="Arial"/>
              </a:rPr>
              <a:t>会議のオンライン化が急速に進みました。</a:t>
            </a:r>
            <a:endParaRPr lang="en-US" altLang="ja-JP"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ja-JP" altLang="en-US" sz="1200" b="0" i="0" u="none" strike="noStrike" cap="none">
                <a:solidFill>
                  <a:srgbClr val="000000"/>
                </a:solidFill>
                <a:effectLst/>
                <a:latin typeface="Arial"/>
                <a:ea typeface="Arial"/>
                <a:cs typeface="Arial"/>
                <a:sym typeface="Arial"/>
              </a:rPr>
              <a:t>一方、</a:t>
            </a:r>
            <a:r>
              <a:rPr lang="en-US" altLang="ja-JP" sz="1200" b="0" i="0" u="none" strike="noStrike" cap="none" dirty="0">
                <a:solidFill>
                  <a:srgbClr val="000000"/>
                </a:solidFill>
                <a:effectLst/>
                <a:latin typeface="Arial"/>
                <a:ea typeface="Arial"/>
                <a:cs typeface="Arial"/>
                <a:sym typeface="Arial"/>
              </a:rPr>
              <a:t>web</a:t>
            </a:r>
            <a:r>
              <a:rPr lang="ja-JP" altLang="en-US" sz="1200" b="0" i="0" u="none" strike="noStrike" cap="none">
                <a:solidFill>
                  <a:srgbClr val="000000"/>
                </a:solidFill>
                <a:effectLst/>
                <a:latin typeface="Arial"/>
                <a:ea typeface="Arial"/>
                <a:cs typeface="Arial"/>
                <a:sym typeface="Arial"/>
              </a:rPr>
              <a:t>会議をする今、（クリック）</a:t>
            </a:r>
            <a:endParaRPr lang="en-US" altLang="ja-JP" sz="1200" b="0" i="0" u="none" strike="noStrike" cap="none" dirty="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ja-JP" altLang="en-US" sz="1200"/>
              <a:t>円滑なコミュニケーションができない</a:t>
            </a:r>
            <a:r>
              <a:rPr lang="ja-JP" altLang="en-US" sz="1200" b="0" i="0" u="none" strike="noStrike" cap="none">
                <a:solidFill>
                  <a:srgbClr val="000000"/>
                </a:solidFill>
                <a:effectLst/>
                <a:latin typeface="Arial"/>
                <a:cs typeface="Arial"/>
                <a:sym typeface="Arial"/>
              </a:rPr>
              <a:t>（</a:t>
            </a:r>
            <a:r>
              <a:rPr lang="ja-JP" altLang="en-US" sz="1200" b="0" i="0" u="none" strike="noStrike" cap="none">
                <a:solidFill>
                  <a:srgbClr val="000000"/>
                </a:solidFill>
                <a:effectLst/>
                <a:latin typeface="Arial"/>
                <a:ea typeface="Arial"/>
                <a:cs typeface="Arial"/>
                <a:sym typeface="Arial"/>
              </a:rPr>
              <a:t>クリック）</a:t>
            </a:r>
            <a:endParaRPr lang="en-US" altLang="ja-JP" sz="1200" dirty="0"/>
          </a:p>
          <a:p>
            <a:pPr marL="171450" lvl="0" indent="-171450" algn="l" rtl="0">
              <a:spcBef>
                <a:spcPts val="0"/>
              </a:spcBef>
              <a:spcAft>
                <a:spcPts val="0"/>
              </a:spcAft>
              <a:buFontTx/>
              <a:buChar char="-"/>
            </a:pPr>
            <a:r>
              <a:rPr lang="ja-JP" altLang="en-US" sz="1200" b="0" i="0" u="none" strike="noStrike" cap="none">
                <a:solidFill>
                  <a:srgbClr val="000000"/>
                </a:solidFill>
                <a:effectLst/>
                <a:latin typeface="Arial"/>
                <a:cs typeface="Arial"/>
                <a:sym typeface="Arial"/>
              </a:rPr>
              <a:t>話が盛り上がらない（</a:t>
            </a:r>
            <a:r>
              <a:rPr lang="ja-JP" altLang="en-US" sz="1200" b="0" i="0" u="none" strike="noStrike" cap="none">
                <a:solidFill>
                  <a:srgbClr val="000000"/>
                </a:solidFill>
                <a:effectLst/>
                <a:latin typeface="Arial"/>
                <a:ea typeface="Arial"/>
                <a:cs typeface="Arial"/>
                <a:sym typeface="Arial"/>
              </a:rPr>
              <a:t>クリック）</a:t>
            </a:r>
            <a:endParaRPr lang="en-US" altLang="ja-JP" sz="1200" b="0" i="0" u="none" strike="noStrike" cap="none" dirty="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ja-JP" altLang="en-US"/>
              <a:t>メンバー</a:t>
            </a:r>
            <a:r>
              <a:rPr lang="en" altLang="ja-JP" dirty="0" err="1"/>
              <a:t>との親近感</a:t>
            </a:r>
            <a:r>
              <a:rPr lang="ja-JP" altLang="en-US"/>
              <a:t>が湧かない</a:t>
            </a:r>
            <a:r>
              <a:rPr lang="ja-JP" altLang="en-US" sz="1200" b="0" i="0" u="none" strike="noStrike" cap="none">
                <a:solidFill>
                  <a:srgbClr val="000000"/>
                </a:solidFill>
                <a:effectLst/>
                <a:latin typeface="Arial"/>
                <a:cs typeface="Arial"/>
                <a:sym typeface="Arial"/>
              </a:rPr>
              <a:t>（</a:t>
            </a:r>
            <a:r>
              <a:rPr lang="ja-JP" altLang="en-US" sz="1200" b="0" i="0" u="none" strike="noStrike" cap="none">
                <a:solidFill>
                  <a:srgbClr val="000000"/>
                </a:solidFill>
                <a:effectLst/>
                <a:latin typeface="Arial"/>
                <a:ea typeface="Arial"/>
                <a:cs typeface="Arial"/>
                <a:sym typeface="Arial"/>
              </a:rPr>
              <a:t>クリック）</a:t>
            </a:r>
            <a:endParaRPr lang="en-US" altLang="ja-JP" sz="1200" b="0" i="0" u="none" strike="noStrike" cap="none" dirty="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ja-JP" altLang="en-US" sz="1200"/>
              <a:t>何気ない会話ができなくなった</a:t>
            </a:r>
            <a:endParaRPr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sz="1200" b="0" i="0" u="none" strike="noStrike" cap="none">
                <a:solidFill>
                  <a:srgbClr val="000000"/>
                </a:solidFill>
                <a:effectLst/>
                <a:latin typeface="Arial"/>
                <a:ea typeface="Arial"/>
                <a:cs typeface="Arial"/>
                <a:sym typeface="Arial"/>
              </a:rPr>
              <a:t>このような悩みが生まれたことも、また事実です。</a:t>
            </a:r>
            <a:endParaRPr lang="en-US" altLang="ja-JP" sz="1200" b="0" i="0" u="none" strike="noStrike" cap="none" dirty="0">
              <a:solidFill>
                <a:srgbClr val="000000"/>
              </a:solidFill>
              <a:effectLst/>
              <a:latin typeface="Arial"/>
              <a:ea typeface="Arial"/>
              <a:cs typeface="Arial"/>
              <a:sym typeface="Arial"/>
            </a:endParaRP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4</a:t>
            </a:fld>
            <a:endParaRPr kumimoji="1" lang="ja-JP" altLang="en-US"/>
          </a:p>
        </p:txBody>
      </p:sp>
    </p:spTree>
    <p:extLst>
      <p:ext uri="{BB962C8B-B14F-4D97-AF65-F5344CB8AC3E}">
        <p14:creationId xmlns:p14="http://schemas.microsoft.com/office/powerpoint/2010/main" val="3229916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Zoom id</a:t>
            </a:r>
            <a:r>
              <a:rPr kumimoji="1" lang="ja-JP" altLang="en-US"/>
              <a:t>と名前を入力し、「会話を開始する」ボタンを押します。</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49</a:t>
            </a:fld>
            <a:endParaRPr kumimoji="1" lang="ja-JP" altLang="en-US"/>
          </a:p>
        </p:txBody>
      </p:sp>
    </p:spTree>
    <p:extLst>
      <p:ext uri="{BB962C8B-B14F-4D97-AF65-F5344CB8AC3E}">
        <p14:creationId xmlns:p14="http://schemas.microsoft.com/office/powerpoint/2010/main" val="4565686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次に、主催者も「話題提示」ページで</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次に、主催者も「話題提示」ページで同様に、</a:t>
            </a:r>
            <a:r>
              <a:rPr kumimoji="1" lang="en-US" altLang="ja-JP" dirty="0"/>
              <a:t>zoom id</a:t>
            </a:r>
            <a:r>
              <a:rPr kumimoji="1" lang="ja-JP" altLang="en-US"/>
              <a:t>を入力し、「会話を開始する」ボタンを押し、</a:t>
            </a:r>
            <a:r>
              <a:rPr kumimoji="1" lang="en-US" altLang="ja-JP" dirty="0"/>
              <a:t>zoom</a:t>
            </a:r>
            <a:r>
              <a:rPr kumimoji="1" lang="ja-JP" altLang="en-US"/>
              <a:t>で画面共有します。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50</a:t>
            </a:fld>
            <a:endParaRPr kumimoji="1" lang="ja-JP" altLang="en-US"/>
          </a:p>
        </p:txBody>
      </p:sp>
    </p:spTree>
    <p:extLst>
      <p:ext uri="{BB962C8B-B14F-4D97-AF65-F5344CB8AC3E}">
        <p14:creationId xmlns:p14="http://schemas.microsoft.com/office/powerpoint/2010/main" val="83634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同様に、</a:t>
            </a:r>
            <a:r>
              <a:rPr kumimoji="1" lang="en-US" altLang="ja-JP" dirty="0"/>
              <a:t>zoom id</a:t>
            </a:r>
            <a:r>
              <a:rPr kumimoji="1" lang="ja-JP" altLang="en-US"/>
              <a:t>を入力し、「会話を開始する」ボタンを押します。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51</a:t>
            </a:fld>
            <a:endParaRPr kumimoji="1" lang="ja-JP" altLang="en-US"/>
          </a:p>
        </p:txBody>
      </p:sp>
    </p:spTree>
    <p:extLst>
      <p:ext uri="{BB962C8B-B14F-4D97-AF65-F5344CB8AC3E}">
        <p14:creationId xmlns:p14="http://schemas.microsoft.com/office/powerpoint/2010/main" val="2910818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a:t>
            </a:r>
            <a:r>
              <a:rPr kumimoji="1" lang="en-US" altLang="ja-JP" dirty="0"/>
              <a:t>Zoom</a:t>
            </a:r>
            <a:r>
              <a:rPr kumimoji="1" lang="ja-JP" altLang="en-US"/>
              <a:t>で、</a:t>
            </a:r>
            <a:r>
              <a:rPr kumimoji="1" lang="en" altLang="ja-JP" dirty="0"/>
              <a:t>Meltice</a:t>
            </a:r>
            <a:r>
              <a:rPr kumimoji="1" lang="ja-JP" altLang="en-US"/>
              <a:t>の画面を共有します。</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52</a:t>
            </a:fld>
            <a:endParaRPr kumimoji="1" lang="ja-JP" altLang="en-US"/>
          </a:p>
        </p:txBody>
      </p:sp>
    </p:spTree>
    <p:extLst>
      <p:ext uri="{BB962C8B-B14F-4D97-AF65-F5344CB8AC3E}">
        <p14:creationId xmlns:p14="http://schemas.microsoft.com/office/powerpoint/2010/main" val="375604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参加者の興味の有無で</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53</a:t>
            </a:fld>
            <a:endParaRPr kumimoji="1" lang="ja-JP" altLang="en-US"/>
          </a:p>
        </p:txBody>
      </p:sp>
    </p:spTree>
    <p:extLst>
      <p:ext uri="{BB962C8B-B14F-4D97-AF65-F5344CB8AC3E}">
        <p14:creationId xmlns:p14="http://schemas.microsoft.com/office/powerpoint/2010/main" val="33482102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話題が切り替わります。</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54</a:t>
            </a:fld>
            <a:endParaRPr kumimoji="1" lang="ja-JP" altLang="en-US"/>
          </a:p>
        </p:txBody>
      </p:sp>
    </p:spTree>
    <p:extLst>
      <p:ext uri="{BB962C8B-B14F-4D97-AF65-F5344CB8AC3E}">
        <p14:creationId xmlns:p14="http://schemas.microsoft.com/office/powerpoint/2010/main" val="4938928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さいごに、主催者が評価を見るフェーズです</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55</a:t>
            </a:fld>
            <a:endParaRPr kumimoji="1" lang="ja-JP" altLang="en-US"/>
          </a:p>
        </p:txBody>
      </p:sp>
    </p:spTree>
    <p:extLst>
      <p:ext uri="{BB962C8B-B14F-4D97-AF65-F5344CB8AC3E}">
        <p14:creationId xmlns:p14="http://schemas.microsoft.com/office/powerpoint/2010/main" val="424491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主催者は評価閲覧ページで</a:t>
            </a:r>
            <a:endParaRPr kumimoji="1" lang="en-US" altLang="ja-JP" dirty="0"/>
          </a:p>
          <a:p>
            <a:endParaRPr kumimoji="1" lang="en-US" altLang="ja-JP" dirty="0"/>
          </a:p>
          <a:p>
            <a:r>
              <a:rPr kumimoji="1" lang="en-US" altLang="ja-JP" dirty="0"/>
              <a:t>---</a:t>
            </a:r>
          </a:p>
          <a:p>
            <a:r>
              <a:rPr kumimoji="1" lang="ja-JP" altLang="en-US"/>
              <a:t>主催者は評価閲覧ページで</a:t>
            </a:r>
            <a:r>
              <a:rPr kumimoji="1" lang="en-US" altLang="ja-JP" dirty="0"/>
              <a:t>zoom id</a:t>
            </a:r>
            <a:r>
              <a:rPr kumimoji="1" lang="ja-JP" altLang="en-US"/>
              <a:t>を入力し、参加者の表情や発言していた時間を見ることができます。</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56</a:t>
            </a:fld>
            <a:endParaRPr kumimoji="1" lang="ja-JP" altLang="en-US"/>
          </a:p>
        </p:txBody>
      </p:sp>
    </p:spTree>
    <p:extLst>
      <p:ext uri="{BB962C8B-B14F-4D97-AF65-F5344CB8AC3E}">
        <p14:creationId xmlns:p14="http://schemas.microsoft.com/office/powerpoint/2010/main" val="1994478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zoom id</a:t>
            </a:r>
            <a:r>
              <a:rPr kumimoji="1" lang="ja-JP" altLang="en-US"/>
              <a:t>を入力し、</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57</a:t>
            </a:fld>
            <a:endParaRPr kumimoji="1" lang="ja-JP" altLang="en-US"/>
          </a:p>
        </p:txBody>
      </p:sp>
    </p:spTree>
    <p:extLst>
      <p:ext uri="{BB962C8B-B14F-4D97-AF65-F5344CB8AC3E}">
        <p14:creationId xmlns:p14="http://schemas.microsoft.com/office/powerpoint/2010/main" val="14231143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参加者の表情や発言していた時間を見ることができます。</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58</a:t>
            </a:fld>
            <a:endParaRPr kumimoji="1" lang="ja-JP" altLang="en-US"/>
          </a:p>
        </p:txBody>
      </p:sp>
    </p:spTree>
    <p:extLst>
      <p:ext uri="{BB962C8B-B14F-4D97-AF65-F5344CB8AC3E}">
        <p14:creationId xmlns:p14="http://schemas.microsoft.com/office/powerpoint/2010/main" val="273100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en-US"/>
              <a:t>しかしこれらは、</a:t>
            </a:r>
            <a:r>
              <a:rPr lang="en-US" altLang="ja-JP" dirty="0"/>
              <a:t>web</a:t>
            </a:r>
            <a:r>
              <a:rPr lang="ja-JP" altLang="en-US"/>
              <a:t>会議開始前の数分間にオンラインでアイスブレイクをすれば解決できるのではないでしょうか？</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5</a:t>
            </a:fld>
            <a:endParaRPr kumimoji="1" lang="ja-JP" altLang="en-US"/>
          </a:p>
        </p:txBody>
      </p:sp>
    </p:spTree>
    <p:extLst>
      <p:ext uri="{BB962C8B-B14F-4D97-AF65-F5344CB8AC3E}">
        <p14:creationId xmlns:p14="http://schemas.microsoft.com/office/powerpoint/2010/main" val="997358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a:t>続いて、</a:t>
            </a:r>
            <a:r>
              <a:rPr lang="en-US" altLang="ja-JP" dirty="0"/>
              <a:t>Web</a:t>
            </a:r>
            <a:r>
              <a:rPr lang="ja-JP" altLang="en-US"/>
              <a:t>会議システムの市場に関して述べます。</a:t>
            </a:r>
            <a:endParaRPr lang="en-US" altLang="ja-JP" dirty="0"/>
          </a:p>
          <a:p>
            <a:pPr marL="0" lvl="0" indent="0" algn="l" rtl="0">
              <a:spcBef>
                <a:spcPts val="0"/>
              </a:spcBef>
              <a:spcAft>
                <a:spcPts val="0"/>
              </a:spcAft>
              <a:buNone/>
            </a:pPr>
            <a:r>
              <a:rPr lang="ja-JP" altLang="en-US"/>
              <a:t>コロナ前、日本国内では</a:t>
            </a:r>
            <a:r>
              <a:rPr lang="en-US" altLang="ja-JP" dirty="0"/>
              <a:t>111</a:t>
            </a:r>
            <a:r>
              <a:rPr lang="ja-JP" altLang="en-US"/>
              <a:t>億円市場であったのに対し、現在では</a:t>
            </a:r>
            <a:r>
              <a:rPr lang="en-US" altLang="ja-JP" dirty="0"/>
              <a:t>2</a:t>
            </a:r>
            <a:r>
              <a:rPr lang="ja-JP" altLang="en-US"/>
              <a:t>倍以上の増加の</a:t>
            </a:r>
            <a:r>
              <a:rPr lang="en-US" altLang="ja-JP" dirty="0"/>
              <a:t>257</a:t>
            </a:r>
            <a:r>
              <a:rPr lang="ja-JP" altLang="en-US"/>
              <a:t>億円市場となっています。</a:t>
            </a:r>
            <a:endParaRPr lang="en-US" altLang="ja-JP" dirty="0"/>
          </a:p>
          <a:p>
            <a:pPr marL="0" lvl="0" indent="0" algn="l" rtl="0">
              <a:spcBef>
                <a:spcPts val="0"/>
              </a:spcBef>
              <a:spcAft>
                <a:spcPts val="0"/>
              </a:spcAft>
              <a:buNone/>
            </a:pPr>
            <a:r>
              <a:rPr lang="ja-JP" altLang="en-US"/>
              <a:t>さらに</a:t>
            </a:r>
            <a:r>
              <a:rPr lang="en-US" altLang="ja-JP" dirty="0"/>
              <a:t>2025</a:t>
            </a:r>
            <a:r>
              <a:rPr lang="ja-JP" altLang="en-US"/>
              <a:t>年には</a:t>
            </a:r>
            <a:r>
              <a:rPr lang="en-US" altLang="ja-JP" dirty="0"/>
              <a:t>478</a:t>
            </a:r>
            <a:r>
              <a:rPr lang="ja-JP" altLang="en-US"/>
              <a:t>億円市場が予想されています。また、右に示すように海外の市場では</a:t>
            </a:r>
            <a:r>
              <a:rPr lang="en-US" altLang="ja-JP" dirty="0"/>
              <a:t>2025</a:t>
            </a:r>
            <a:r>
              <a:rPr lang="ja-JP" altLang="en-US"/>
              <a:t>年には</a:t>
            </a:r>
            <a:r>
              <a:rPr lang="en-US" altLang="ja-JP" dirty="0"/>
              <a:t>2</a:t>
            </a:r>
            <a:r>
              <a:rPr lang="ja-JP" altLang="en-US"/>
              <a:t>兆円を超える市場が予想されており、</a:t>
            </a:r>
            <a:r>
              <a:rPr lang="en-US" altLang="ja-JP" dirty="0"/>
              <a:t>Web</a:t>
            </a:r>
            <a:r>
              <a:rPr lang="ja-JP" altLang="en-US"/>
              <a:t>会議システムは十分な市場規模を見込めます。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59</a:t>
            </a:fld>
            <a:endParaRPr kumimoji="1" lang="ja-JP" altLang="en-US"/>
          </a:p>
        </p:txBody>
      </p:sp>
    </p:spTree>
    <p:extLst>
      <p:ext uri="{BB962C8B-B14F-4D97-AF65-F5344CB8AC3E}">
        <p14:creationId xmlns:p14="http://schemas.microsoft.com/office/powerpoint/2010/main" val="22936832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58750" indent="0">
              <a:buNone/>
            </a:pPr>
            <a:r>
              <a:rPr kumimoji="1" lang="ja-JP" altLang="en-US"/>
              <a:t>次に、営業利益の推移はこのようになっております。</a:t>
            </a:r>
          </a:p>
          <a:p>
            <a:pPr marL="158750" indent="0">
              <a:buNone/>
            </a:pPr>
            <a:r>
              <a:rPr kumimoji="1" lang="en-US" altLang="ja-JP" dirty="0"/>
              <a:t>2</a:t>
            </a:r>
            <a:r>
              <a:rPr kumimoji="1" lang="ja-JP" altLang="en-US"/>
              <a:t>年度までにはやや黒字を目指し、グローバルやカジュアルに多角化をすることにより、</a:t>
            </a:r>
            <a:r>
              <a:rPr kumimoji="1" lang="en-US" altLang="ja-JP" dirty="0"/>
              <a:t>5</a:t>
            </a:r>
            <a:r>
              <a:rPr kumimoji="1" lang="ja-JP" altLang="en-US"/>
              <a:t>年度までには純利益</a:t>
            </a:r>
            <a:r>
              <a:rPr kumimoji="1" lang="en-US" altLang="ja-JP" dirty="0"/>
              <a:t>3</a:t>
            </a:r>
            <a:r>
              <a:rPr kumimoji="1" lang="ja-JP" altLang="en-US"/>
              <a:t>億</a:t>
            </a:r>
            <a:r>
              <a:rPr kumimoji="1" lang="en-US" altLang="ja-JP" dirty="0"/>
              <a:t>5900</a:t>
            </a:r>
            <a:r>
              <a:rPr kumimoji="1" lang="ja-JP" altLang="en-US"/>
              <a:t>万円を目指します。</a:t>
            </a:r>
            <a:endParaRPr kumimoji="1" lang="en-US" altLang="ja-JP" dirty="0"/>
          </a:p>
          <a:p>
            <a:pPr marL="158750" indent="0">
              <a:buNone/>
            </a:pPr>
            <a:r>
              <a:rPr kumimoji="1" lang="ja-JP" altLang="en-US"/>
              <a:t>また、初年度に始めるアイスブレイクツールを</a:t>
            </a:r>
            <a:r>
              <a:rPr kumimoji="1" lang="en-US" altLang="ja-JP" dirty="0"/>
              <a:t>3</a:t>
            </a:r>
            <a:r>
              <a:rPr kumimoji="1" lang="ja-JP" altLang="en-US"/>
              <a:t>年度までにグローバルに展開し、</a:t>
            </a:r>
            <a:r>
              <a:rPr kumimoji="1" lang="en-US" altLang="ja-JP" dirty="0"/>
              <a:t>4</a:t>
            </a:r>
            <a:r>
              <a:rPr kumimoji="1" lang="ja-JP" altLang="en-US"/>
              <a:t>年度までにデータ提供、コンサルティング、さらに、</a:t>
            </a:r>
            <a:r>
              <a:rPr kumimoji="1" lang="en-US" altLang="ja-JP" dirty="0"/>
              <a:t>5</a:t>
            </a:r>
            <a:r>
              <a:rPr kumimoji="1" lang="ja-JP" altLang="en-US"/>
              <a:t>年度までにカジュアル向けに展開することを考えております。</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60</a:t>
            </a:fld>
            <a:endParaRPr kumimoji="1" lang="ja-JP" altLang="en-US"/>
          </a:p>
        </p:txBody>
      </p:sp>
    </p:spTree>
    <p:extLst>
      <p:ext uri="{BB962C8B-B14F-4D97-AF65-F5344CB8AC3E}">
        <p14:creationId xmlns:p14="http://schemas.microsoft.com/office/powerpoint/2010/main" val="2341067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次に、ビジネスモデルについて述べます。初期はこのようになっています。顧客ターゲットは企業の人事部に絞ります。</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61</a:t>
            </a:fld>
            <a:endParaRPr kumimoji="1" lang="ja-JP" altLang="en-US"/>
          </a:p>
        </p:txBody>
      </p:sp>
    </p:spTree>
    <p:extLst>
      <p:ext uri="{BB962C8B-B14F-4D97-AF65-F5344CB8AC3E}">
        <p14:creationId xmlns:p14="http://schemas.microsoft.com/office/powerpoint/2010/main" val="9279830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中期では、初期での国内のビジネスモデルをもとにグローバル展開を行います。また、データ活用企業へのデータ提供や、企業へのコンサルティングも行います。その際に、企業が確証性の高いコンサルティングを必要とする場合、専門家の学術的な見解をオプションとして取り込む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62</a:t>
            </a:fld>
            <a:endParaRPr kumimoji="1" lang="ja-JP" altLang="en-US"/>
          </a:p>
        </p:txBody>
      </p:sp>
    </p:spTree>
    <p:extLst>
      <p:ext uri="{BB962C8B-B14F-4D97-AF65-F5344CB8AC3E}">
        <p14:creationId xmlns:p14="http://schemas.microsoft.com/office/powerpoint/2010/main" val="38496982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さらに、後期はこのようになっています。ここでは、カジュアルに展開することで、</a:t>
            </a:r>
            <a:r>
              <a:rPr kumimoji="1" lang="en-US" altLang="ja-JP" dirty="0" err="1"/>
              <a:t>BtoC</a:t>
            </a:r>
            <a:r>
              <a:rPr kumimoji="1" lang="ja-JP" altLang="en-US"/>
              <a:t>にも力を入れます。</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63</a:t>
            </a:fld>
            <a:endParaRPr kumimoji="1" lang="ja-JP" altLang="en-US"/>
          </a:p>
        </p:txBody>
      </p:sp>
    </p:spTree>
    <p:extLst>
      <p:ext uri="{BB962C8B-B14F-4D97-AF65-F5344CB8AC3E}">
        <p14:creationId xmlns:p14="http://schemas.microsoft.com/office/powerpoint/2010/main" val="21802033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kern="120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64</a:t>
            </a:fld>
            <a:endParaRPr kumimoji="1" lang="ja-JP" altLang="en-US"/>
          </a:p>
        </p:txBody>
      </p:sp>
    </p:spTree>
    <p:extLst>
      <p:ext uri="{BB962C8B-B14F-4D97-AF65-F5344CB8AC3E}">
        <p14:creationId xmlns:p14="http://schemas.microsoft.com/office/powerpoint/2010/main" val="11281423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自己紹介</a:t>
            </a:r>
            <a:endParaRPr kumimoji="1" lang="en-US" altLang="ja-JP" dirty="0"/>
          </a:p>
          <a:p>
            <a:r>
              <a:rPr kumimoji="1" lang="ja-JP" altLang="en-US"/>
              <a:t>女子みたいな名前なので、大学のサークル合宿で女子部屋に振り分けられた。</a:t>
            </a:r>
            <a:endParaRPr kumimoji="1"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66</a:t>
            </a:fld>
            <a:endParaRPr kumimoji="1" lang="ja-JP" altLang="en-US"/>
          </a:p>
        </p:txBody>
      </p:sp>
    </p:spTree>
    <p:extLst>
      <p:ext uri="{BB962C8B-B14F-4D97-AF65-F5344CB8AC3E}">
        <p14:creationId xmlns:p14="http://schemas.microsoft.com/office/powerpoint/2010/main" val="139463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そんなあなたに</a:t>
            </a:r>
            <a:r>
              <a:rPr lang="en" altLang="ja-JP" dirty="0"/>
              <a:t>Meltice</a:t>
            </a:r>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6</a:t>
            </a:fld>
            <a:endParaRPr kumimoji="1" lang="ja-JP" altLang="en-US"/>
          </a:p>
        </p:txBody>
      </p:sp>
    </p:spTree>
    <p:extLst>
      <p:ext uri="{BB962C8B-B14F-4D97-AF65-F5344CB8AC3E}">
        <p14:creationId xmlns:p14="http://schemas.microsoft.com/office/powerpoint/2010/main" val="393244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en-US" altLang="ja-JP" dirty="0"/>
              <a:t>Meltice</a:t>
            </a:r>
            <a:r>
              <a:rPr lang="ja-JP" altLang="en-US"/>
              <a:t>は簡単。</a:t>
            </a:r>
          </a:p>
          <a:p>
            <a:pPr marL="0" lvl="0" indent="0" algn="l" rtl="0">
              <a:spcBef>
                <a:spcPts val="0"/>
              </a:spcBef>
              <a:spcAft>
                <a:spcPts val="0"/>
              </a:spcAft>
              <a:buNone/>
            </a:pPr>
            <a:r>
              <a:rPr lang="ja-JP" altLang="en-US"/>
              <a:t>ニュースに関するアンケートをとって、それをアイスブレイクの話題として提示します。</a:t>
            </a:r>
          </a:p>
          <a:p>
            <a:pPr marL="0" lvl="0" indent="0" algn="l" rtl="0">
              <a:spcBef>
                <a:spcPts val="0"/>
              </a:spcBef>
              <a:spcAft>
                <a:spcPts val="0"/>
              </a:spcAft>
              <a:buNone/>
            </a:pPr>
            <a:r>
              <a:rPr lang="ja-JP" altLang="en-US"/>
              <a:t>アイスブレイクの参加者の発言から機械学習で盛り上がり度を推定し、（クリック）</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a:t>このように盛り上がりそうなニューストピックに切り替えます。</a:t>
            </a:r>
            <a:endParaRPr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7</a:t>
            </a:fld>
            <a:endParaRPr kumimoji="1" lang="ja-JP" altLang="en-US"/>
          </a:p>
        </p:txBody>
      </p:sp>
    </p:spTree>
    <p:extLst>
      <p:ext uri="{BB962C8B-B14F-4D97-AF65-F5344CB8AC3E}">
        <p14:creationId xmlns:p14="http://schemas.microsoft.com/office/powerpoint/2010/main" val="1430849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a:t>また、導入も簡単で、</a:t>
            </a:r>
            <a:r>
              <a:rPr lang="en-US" altLang="ja-JP" dirty="0"/>
              <a:t>Web</a:t>
            </a:r>
            <a:r>
              <a:rPr lang="ja-JP" altLang="en-US"/>
              <a:t>会議システムで、画面共有をするだけです。</a:t>
            </a:r>
            <a:endParaRPr lang="en" altLang="ja-JP" dirty="0"/>
          </a:p>
          <a:p>
            <a:pPr marL="0" lvl="0" indent="0" algn="l" rtl="0">
              <a:spcBef>
                <a:spcPts val="0"/>
              </a:spcBef>
              <a:spcAft>
                <a:spcPts val="0"/>
              </a:spcAft>
              <a:buNone/>
            </a:pPr>
            <a:r>
              <a:rPr lang="en" altLang="ja-JP" dirty="0"/>
              <a:t>zoom google meet teams</a:t>
            </a:r>
            <a:r>
              <a:rPr lang="ja-JP" altLang="en"/>
              <a:t>。</a:t>
            </a:r>
            <a:endParaRPr lang="en-US" altLang="ja-JP" dirty="0"/>
          </a:p>
          <a:p>
            <a:pPr marL="0" lvl="0" indent="0" algn="l" rtl="0">
              <a:spcBef>
                <a:spcPts val="0"/>
              </a:spcBef>
              <a:spcAft>
                <a:spcPts val="0"/>
              </a:spcAft>
              <a:buNone/>
            </a:pPr>
            <a:r>
              <a:rPr lang="ja-JP" altLang="en-US"/>
              <a:t>これら全ての利用者は世界の</a:t>
            </a:r>
            <a:r>
              <a:rPr lang="en-US" altLang="ja-JP" dirty="0"/>
              <a:t>web</a:t>
            </a:r>
            <a:r>
              <a:rPr lang="ja-JP" altLang="en-US"/>
              <a:t>会議システム全体の</a:t>
            </a:r>
            <a:r>
              <a:rPr lang="en-US" altLang="ja-JP" dirty="0"/>
              <a:t>90%</a:t>
            </a:r>
            <a:r>
              <a:rPr lang="ja-JP" altLang="en-US"/>
              <a:t>以上です。</a:t>
            </a:r>
            <a:endParaRPr lang="en-US" altLang="ja-JP" dirty="0"/>
          </a:p>
          <a:p>
            <a:pPr marL="0" lvl="0" indent="0" algn="l" rtl="0">
              <a:spcBef>
                <a:spcPts val="0"/>
              </a:spcBef>
              <a:spcAft>
                <a:spcPts val="0"/>
              </a:spcAft>
              <a:buNone/>
            </a:pPr>
            <a:r>
              <a:rPr lang="en-US" altLang="ja-JP" dirty="0"/>
              <a:t>Meltice</a:t>
            </a:r>
            <a:r>
              <a:rPr lang="ja-JP" altLang="en-US"/>
              <a:t>はこれら大手を競合ではなく、</a:t>
            </a:r>
            <a:endParaRPr lang="en-US" altLang="ja-JP" dirty="0"/>
          </a:p>
          <a:p>
            <a:pPr marL="0" lvl="0" indent="0" algn="l" rtl="0">
              <a:spcBef>
                <a:spcPts val="0"/>
              </a:spcBef>
              <a:spcAft>
                <a:spcPts val="0"/>
              </a:spcAft>
              <a:buNone/>
            </a:pPr>
            <a:r>
              <a:rPr lang="ja-JP" altLang="en-US"/>
              <a:t>むしろ、これらのサービスの拡張し、</a:t>
            </a:r>
            <a:r>
              <a:rPr lang="en-US" altLang="ja-JP" dirty="0"/>
              <a:t>Web</a:t>
            </a:r>
            <a:r>
              <a:rPr lang="ja-JP" altLang="en-US"/>
              <a:t>会議の</a:t>
            </a:r>
            <a:r>
              <a:rPr lang="en-US" altLang="ja-JP" dirty="0"/>
              <a:t>CX</a:t>
            </a:r>
            <a:r>
              <a:rPr lang="ja-JP" altLang="en-US"/>
              <a:t>の更なる躍進のお手伝いをする役割を担います。</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a:t>
            </a:r>
          </a:p>
          <a:p>
            <a:pPr marL="0" lvl="0" indent="0" algn="l" rtl="0">
              <a:spcBef>
                <a:spcPts val="0"/>
              </a:spcBef>
              <a:spcAft>
                <a:spcPts val="0"/>
              </a:spcAft>
              <a:buNone/>
            </a:pPr>
            <a:r>
              <a:rPr lang="ja-JP" altLang="en-US"/>
              <a:t>例えるなら、金脈でデニムを売っている商人です。</a:t>
            </a:r>
            <a:endParaRPr lang="en-US" altLang="ja-JP" dirty="0"/>
          </a:p>
        </p:txBody>
      </p:sp>
      <p:sp>
        <p:nvSpPr>
          <p:cNvPr id="4" name="スライド番号プレースホルダー 3"/>
          <p:cNvSpPr>
            <a:spLocks noGrp="1"/>
          </p:cNvSpPr>
          <p:nvPr>
            <p:ph type="sldNum" sz="quarter" idx="5"/>
          </p:nvPr>
        </p:nvSpPr>
        <p:spPr/>
        <p:txBody>
          <a:bodyPr/>
          <a:lstStyle/>
          <a:p>
            <a:fld id="{5B73B81E-A2D3-C046-B07A-136BB5B3C0F3}" type="slidenum">
              <a:rPr kumimoji="1" lang="ja-JP" altLang="en-US" smtClean="0"/>
              <a:t>8</a:t>
            </a:fld>
            <a:endParaRPr kumimoji="1" lang="ja-JP" altLang="en-US"/>
          </a:p>
        </p:txBody>
      </p:sp>
    </p:spTree>
    <p:extLst>
      <p:ext uri="{BB962C8B-B14F-4D97-AF65-F5344CB8AC3E}">
        <p14:creationId xmlns:p14="http://schemas.microsoft.com/office/powerpoint/2010/main" val="1043690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FCFA59-D331-D54F-8EF1-2D95A78DADF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93D6615-F6D3-534D-9AE1-F7A3B11492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1D19B28-3866-824E-B888-ED0E7B8F3438}"/>
              </a:ext>
            </a:extLst>
          </p:cNvPr>
          <p:cNvSpPr>
            <a:spLocks noGrp="1"/>
          </p:cNvSpPr>
          <p:nvPr>
            <p:ph type="dt" sz="half" idx="10"/>
          </p:nvPr>
        </p:nvSpPr>
        <p:spPr/>
        <p:txBody>
          <a:bodyPr/>
          <a:lstStyle/>
          <a:p>
            <a:fld id="{FE6F99E4-C32F-934C-820E-89752069AB87}" type="datetime1">
              <a:rPr kumimoji="1" lang="ja-JP" altLang="en-US" smtClean="0"/>
              <a:t>2021/10/16</a:t>
            </a:fld>
            <a:endParaRPr kumimoji="1" lang="ja-JP" altLang="en-US"/>
          </a:p>
        </p:txBody>
      </p:sp>
      <p:sp>
        <p:nvSpPr>
          <p:cNvPr id="5" name="フッター プレースホルダー 4">
            <a:extLst>
              <a:ext uri="{FF2B5EF4-FFF2-40B4-BE49-F238E27FC236}">
                <a16:creationId xmlns:a16="http://schemas.microsoft.com/office/drawing/2014/main" id="{E3D6E49A-F4D2-604A-BDDB-224C8348C6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272350-D5AA-FA4C-9E60-993CEF126B7C}"/>
              </a:ext>
            </a:extLst>
          </p:cNvPr>
          <p:cNvSpPr>
            <a:spLocks noGrp="1"/>
          </p:cNvSpPr>
          <p:nvPr>
            <p:ph type="sldNum" sz="quarter" idx="12"/>
          </p:nvPr>
        </p:nvSpPr>
        <p:spPr/>
        <p:txBody>
          <a:bodyPr/>
          <a:lstStyle/>
          <a:p>
            <a:fld id="{7E239498-AD10-FC48-B4C8-222DD9199322}" type="slidenum">
              <a:rPr kumimoji="1" lang="ja-JP" altLang="en-US" smtClean="0"/>
              <a:t>‹#›</a:t>
            </a:fld>
            <a:endParaRPr kumimoji="1" lang="ja-JP" altLang="en-US"/>
          </a:p>
        </p:txBody>
      </p:sp>
    </p:spTree>
    <p:extLst>
      <p:ext uri="{BB962C8B-B14F-4D97-AF65-F5344CB8AC3E}">
        <p14:creationId xmlns:p14="http://schemas.microsoft.com/office/powerpoint/2010/main" val="1045341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5FDF68-E55E-E84B-9906-2DF50DC035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39DAD81-484B-CE4C-8332-85C8F46A95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A500BD1-69D8-D443-B102-ADE32E80E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D3002B-A0E4-B744-802F-D0752F62A151}"/>
              </a:ext>
            </a:extLst>
          </p:cNvPr>
          <p:cNvSpPr>
            <a:spLocks noGrp="1"/>
          </p:cNvSpPr>
          <p:nvPr>
            <p:ph type="dt" sz="half" idx="10"/>
          </p:nvPr>
        </p:nvSpPr>
        <p:spPr/>
        <p:txBody>
          <a:bodyPr/>
          <a:lstStyle/>
          <a:p>
            <a:fld id="{7AF95F6C-5E6C-8546-9E27-75381326D180}" type="datetime1">
              <a:rPr kumimoji="1" lang="ja-JP" altLang="en-US" smtClean="0"/>
              <a:t>2021/10/16</a:t>
            </a:fld>
            <a:endParaRPr kumimoji="1" lang="ja-JP" altLang="en-US"/>
          </a:p>
        </p:txBody>
      </p:sp>
      <p:sp>
        <p:nvSpPr>
          <p:cNvPr id="6" name="フッター プレースホルダー 5">
            <a:extLst>
              <a:ext uri="{FF2B5EF4-FFF2-40B4-BE49-F238E27FC236}">
                <a16:creationId xmlns:a16="http://schemas.microsoft.com/office/drawing/2014/main" id="{5ACAF072-C423-6547-85D8-F1F5E85255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DAC971-7161-814F-B524-2252B1C1292D}"/>
              </a:ext>
            </a:extLst>
          </p:cNvPr>
          <p:cNvSpPr>
            <a:spLocks noGrp="1"/>
          </p:cNvSpPr>
          <p:nvPr>
            <p:ph type="sldNum" sz="quarter" idx="12"/>
          </p:nvPr>
        </p:nvSpPr>
        <p:spPr/>
        <p:txBody>
          <a:bodyPr/>
          <a:lstStyle/>
          <a:p>
            <a:fld id="{7E239498-AD10-FC48-B4C8-222DD9199322}" type="slidenum">
              <a:rPr kumimoji="1" lang="ja-JP" altLang="en-US" smtClean="0"/>
              <a:t>‹#›</a:t>
            </a:fld>
            <a:endParaRPr kumimoji="1" lang="ja-JP" altLang="en-US"/>
          </a:p>
        </p:txBody>
      </p:sp>
    </p:spTree>
    <p:extLst>
      <p:ext uri="{BB962C8B-B14F-4D97-AF65-F5344CB8AC3E}">
        <p14:creationId xmlns:p14="http://schemas.microsoft.com/office/powerpoint/2010/main" val="101453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DC8E9B-DF78-8B49-9A11-A44AF3B9C71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3FAF43-93AF-9843-B4AA-B715DA42CCE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F6897D-BD57-6E48-A71D-2B71AFB93D45}"/>
              </a:ext>
            </a:extLst>
          </p:cNvPr>
          <p:cNvSpPr>
            <a:spLocks noGrp="1"/>
          </p:cNvSpPr>
          <p:nvPr>
            <p:ph type="dt" sz="half" idx="10"/>
          </p:nvPr>
        </p:nvSpPr>
        <p:spPr/>
        <p:txBody>
          <a:bodyPr/>
          <a:lstStyle/>
          <a:p>
            <a:fld id="{996890AA-74CA-BA42-95E6-A0D28B61D521}" type="datetime1">
              <a:rPr kumimoji="1" lang="ja-JP" altLang="en-US" smtClean="0"/>
              <a:t>2021/10/16</a:t>
            </a:fld>
            <a:endParaRPr kumimoji="1" lang="ja-JP" altLang="en-US"/>
          </a:p>
        </p:txBody>
      </p:sp>
      <p:sp>
        <p:nvSpPr>
          <p:cNvPr id="5" name="フッター プレースホルダー 4">
            <a:extLst>
              <a:ext uri="{FF2B5EF4-FFF2-40B4-BE49-F238E27FC236}">
                <a16:creationId xmlns:a16="http://schemas.microsoft.com/office/drawing/2014/main" id="{FD9016C1-85E0-A044-8B28-B0C1559F89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4329B28-A7B5-B840-8072-B46E066251D2}"/>
              </a:ext>
            </a:extLst>
          </p:cNvPr>
          <p:cNvSpPr>
            <a:spLocks noGrp="1"/>
          </p:cNvSpPr>
          <p:nvPr>
            <p:ph type="sldNum" sz="quarter" idx="12"/>
          </p:nvPr>
        </p:nvSpPr>
        <p:spPr/>
        <p:txBody>
          <a:bodyPr/>
          <a:lstStyle/>
          <a:p>
            <a:fld id="{7E239498-AD10-FC48-B4C8-222DD9199322}" type="slidenum">
              <a:rPr kumimoji="1" lang="ja-JP" altLang="en-US" smtClean="0"/>
              <a:t>‹#›</a:t>
            </a:fld>
            <a:endParaRPr kumimoji="1" lang="ja-JP" altLang="en-US"/>
          </a:p>
        </p:txBody>
      </p:sp>
    </p:spTree>
    <p:extLst>
      <p:ext uri="{BB962C8B-B14F-4D97-AF65-F5344CB8AC3E}">
        <p14:creationId xmlns:p14="http://schemas.microsoft.com/office/powerpoint/2010/main" val="1414234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5A14899-7905-684C-B844-0F67F931A4C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DD34C19-2E74-2B4A-926C-FF3FC3835CB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5DD0213-1B60-3646-918E-E0E98E9D2D47}"/>
              </a:ext>
            </a:extLst>
          </p:cNvPr>
          <p:cNvSpPr>
            <a:spLocks noGrp="1"/>
          </p:cNvSpPr>
          <p:nvPr>
            <p:ph type="dt" sz="half" idx="10"/>
          </p:nvPr>
        </p:nvSpPr>
        <p:spPr/>
        <p:txBody>
          <a:bodyPr/>
          <a:lstStyle/>
          <a:p>
            <a:fld id="{0F56048C-6322-0542-BFD7-E148AE5B821A}" type="datetime1">
              <a:rPr kumimoji="1" lang="ja-JP" altLang="en-US" smtClean="0"/>
              <a:t>2021/10/16</a:t>
            </a:fld>
            <a:endParaRPr kumimoji="1" lang="ja-JP" altLang="en-US"/>
          </a:p>
        </p:txBody>
      </p:sp>
      <p:sp>
        <p:nvSpPr>
          <p:cNvPr id="5" name="フッター プレースホルダー 4">
            <a:extLst>
              <a:ext uri="{FF2B5EF4-FFF2-40B4-BE49-F238E27FC236}">
                <a16:creationId xmlns:a16="http://schemas.microsoft.com/office/drawing/2014/main" id="{AC028C2A-9083-3D4C-A7B9-AF28DE0CCD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3D48B3-625C-7D42-BA48-39E51BEC4A25}"/>
              </a:ext>
            </a:extLst>
          </p:cNvPr>
          <p:cNvSpPr>
            <a:spLocks noGrp="1"/>
          </p:cNvSpPr>
          <p:nvPr>
            <p:ph type="sldNum" sz="quarter" idx="12"/>
          </p:nvPr>
        </p:nvSpPr>
        <p:spPr/>
        <p:txBody>
          <a:bodyPr/>
          <a:lstStyle/>
          <a:p>
            <a:fld id="{7E239498-AD10-FC48-B4C8-222DD9199322}" type="slidenum">
              <a:rPr kumimoji="1" lang="ja-JP" altLang="en-US" smtClean="0"/>
              <a:t>‹#›</a:t>
            </a:fld>
            <a:endParaRPr kumimoji="1" lang="ja-JP" altLang="en-US"/>
          </a:p>
        </p:txBody>
      </p:sp>
    </p:spTree>
    <p:extLst>
      <p:ext uri="{BB962C8B-B14F-4D97-AF65-F5344CB8AC3E}">
        <p14:creationId xmlns:p14="http://schemas.microsoft.com/office/powerpoint/2010/main" val="1370539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F7FEFA-B92C-2E46-AC38-753FF6C1CD97}"/>
              </a:ext>
            </a:extLst>
          </p:cNvPr>
          <p:cNvSpPr>
            <a:spLocks noGrp="1"/>
          </p:cNvSpPr>
          <p:nvPr>
            <p:ph type="title"/>
          </p:nvPr>
        </p:nvSpPr>
        <p:spPr/>
        <p:txBody>
          <a:bodyPr/>
          <a:lstStyle>
            <a:lvl1pPr>
              <a:defRPr b="1">
                <a:solidFill>
                  <a:schemeClr val="bg2"/>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E63F2F6-FD8C-1D42-BADA-6DCCBB25A6A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AFE60FE-7253-7040-9B43-CB174696F8CD}"/>
              </a:ext>
            </a:extLst>
          </p:cNvPr>
          <p:cNvSpPr>
            <a:spLocks noGrp="1"/>
          </p:cNvSpPr>
          <p:nvPr>
            <p:ph type="dt" sz="half" idx="10"/>
          </p:nvPr>
        </p:nvSpPr>
        <p:spPr/>
        <p:txBody>
          <a:bodyPr/>
          <a:lstStyle>
            <a:lvl1pPr>
              <a:defRPr>
                <a:solidFill>
                  <a:schemeClr val="tx1"/>
                </a:solidFill>
              </a:defRPr>
            </a:lvl1pPr>
          </a:lstStyle>
          <a:p>
            <a:fld id="{49F1DA3D-187C-0848-AC10-C52C1D7637E8}" type="datetime1">
              <a:rPr lang="ja-JP" altLang="en-US" smtClean="0"/>
              <a:pPr/>
              <a:t>2021/10/16</a:t>
            </a:fld>
            <a:endParaRPr lang="ja-JP" altLang="en-US"/>
          </a:p>
        </p:txBody>
      </p:sp>
      <p:sp>
        <p:nvSpPr>
          <p:cNvPr id="5" name="フッター プレースホルダー 4">
            <a:extLst>
              <a:ext uri="{FF2B5EF4-FFF2-40B4-BE49-F238E27FC236}">
                <a16:creationId xmlns:a16="http://schemas.microsoft.com/office/drawing/2014/main" id="{FE3CC40F-F82A-6C41-9E98-9EC65A3B14D0}"/>
              </a:ext>
            </a:extLst>
          </p:cNvPr>
          <p:cNvSpPr>
            <a:spLocks noGrp="1"/>
          </p:cNvSpPr>
          <p:nvPr>
            <p:ph type="ftr" sz="quarter" idx="11"/>
          </p:nvPr>
        </p:nvSpPr>
        <p:spPr/>
        <p:txBody>
          <a:bodyPr/>
          <a:lstStyle>
            <a:lvl1pPr>
              <a:defRPr>
                <a:solidFill>
                  <a:schemeClr val="tx1"/>
                </a:solidFill>
              </a:defRPr>
            </a:lvl1pPr>
          </a:lstStyle>
          <a:p>
            <a:endParaRPr lang="ja-JP" altLang="en-US"/>
          </a:p>
        </p:txBody>
      </p:sp>
      <p:sp>
        <p:nvSpPr>
          <p:cNvPr id="6" name="スライド番号プレースホルダー 5">
            <a:extLst>
              <a:ext uri="{FF2B5EF4-FFF2-40B4-BE49-F238E27FC236}">
                <a16:creationId xmlns:a16="http://schemas.microsoft.com/office/drawing/2014/main" id="{C55822E1-CDD3-3446-8618-F9A258EEA4A7}"/>
              </a:ext>
            </a:extLst>
          </p:cNvPr>
          <p:cNvSpPr>
            <a:spLocks noGrp="1"/>
          </p:cNvSpPr>
          <p:nvPr>
            <p:ph type="sldNum" sz="quarter" idx="12"/>
          </p:nvPr>
        </p:nvSpPr>
        <p:spPr/>
        <p:txBody>
          <a:bodyPr/>
          <a:lstStyle>
            <a:lvl1pPr>
              <a:defRPr>
                <a:solidFill>
                  <a:schemeClr val="tx1"/>
                </a:solidFill>
              </a:defRPr>
            </a:lvl1pPr>
          </a:lstStyle>
          <a:p>
            <a:fld id="{7E239498-AD10-FC48-B4C8-222DD9199322}" type="slidenum">
              <a:rPr lang="ja-JP" altLang="en-US" smtClean="0"/>
              <a:pPr/>
              <a:t>‹#›</a:t>
            </a:fld>
            <a:endParaRPr lang="ja-JP" altLang="en-US"/>
          </a:p>
        </p:txBody>
      </p:sp>
    </p:spTree>
    <p:extLst>
      <p:ext uri="{BB962C8B-B14F-4D97-AF65-F5344CB8AC3E}">
        <p14:creationId xmlns:p14="http://schemas.microsoft.com/office/powerpoint/2010/main" val="2990255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bg>
      <p:bgRef idx="1001">
        <a:schemeClr val="bg2"/>
      </p:bgRef>
    </p:bg>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B20FE52C-9FC2-8C4B-B2E1-4ED4D1CC1343}"/>
              </a:ext>
            </a:extLst>
          </p:cNvPr>
          <p:cNvSpPr>
            <a:spLocks noGrp="1"/>
          </p:cNvSpPr>
          <p:nvPr>
            <p:ph type="title"/>
          </p:nvPr>
        </p:nvSpPr>
        <p:spPr>
          <a:xfrm>
            <a:off x="838200" y="545125"/>
            <a:ext cx="10515600" cy="784911"/>
          </a:xfrm>
        </p:spPr>
        <p:txBody>
          <a:bodyPr/>
          <a:lstStyle>
            <a:lvl1pPr>
              <a:defRPr>
                <a:solidFill>
                  <a:schemeClr val="bg1"/>
                </a:solidFill>
              </a:defRPr>
            </a:lvl1pPr>
          </a:lstStyle>
          <a:p>
            <a:r>
              <a:rPr kumimoji="1" lang="ja-JP" altLang="en-US"/>
              <a:t>マスター タイトルの書式設定</a:t>
            </a:r>
          </a:p>
        </p:txBody>
      </p:sp>
      <p:sp>
        <p:nvSpPr>
          <p:cNvPr id="8" name="コンテンツ プレースホルダー 2">
            <a:extLst>
              <a:ext uri="{FF2B5EF4-FFF2-40B4-BE49-F238E27FC236}">
                <a16:creationId xmlns:a16="http://schemas.microsoft.com/office/drawing/2014/main" id="{4BDFD44E-96D3-064E-A735-83698B34DDD3}"/>
              </a:ext>
            </a:extLst>
          </p:cNvPr>
          <p:cNvSpPr>
            <a:spLocks noGrp="1"/>
          </p:cNvSpPr>
          <p:nvPr>
            <p:ph idx="1"/>
          </p:nvPr>
        </p:nvSpPr>
        <p:spPr>
          <a:xfrm>
            <a:off x="838200" y="1460500"/>
            <a:ext cx="10515600" cy="47117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9" name="日付プレースホルダー 3">
            <a:extLst>
              <a:ext uri="{FF2B5EF4-FFF2-40B4-BE49-F238E27FC236}">
                <a16:creationId xmlns:a16="http://schemas.microsoft.com/office/drawing/2014/main" id="{FD803D64-D791-B941-82D2-8ACBAAF836A2}"/>
              </a:ext>
            </a:extLst>
          </p:cNvPr>
          <p:cNvSpPr>
            <a:spLocks noGrp="1"/>
          </p:cNvSpPr>
          <p:nvPr>
            <p:ph type="dt" sz="half" idx="10"/>
          </p:nvPr>
        </p:nvSpPr>
        <p:spPr>
          <a:xfrm>
            <a:off x="838200" y="6313343"/>
            <a:ext cx="2743200" cy="365125"/>
          </a:xfrm>
        </p:spPr>
        <p:txBody>
          <a:bodyPr/>
          <a:lstStyle>
            <a:lvl1pPr>
              <a:defRPr>
                <a:solidFill>
                  <a:schemeClr val="bg1"/>
                </a:solidFill>
              </a:defRPr>
            </a:lvl1pPr>
          </a:lstStyle>
          <a:p>
            <a:fld id="{03097BD6-2B9D-664E-B6BE-BC70A4AB4FA2}" type="datetime1">
              <a:rPr lang="ja-JP" altLang="en-US" smtClean="0"/>
              <a:pPr/>
              <a:t>2021/10/16</a:t>
            </a:fld>
            <a:endParaRPr lang="ja-JP" altLang="en-US"/>
          </a:p>
        </p:txBody>
      </p:sp>
      <p:sp>
        <p:nvSpPr>
          <p:cNvPr id="10" name="フッター プレースホルダー 4">
            <a:extLst>
              <a:ext uri="{FF2B5EF4-FFF2-40B4-BE49-F238E27FC236}">
                <a16:creationId xmlns:a16="http://schemas.microsoft.com/office/drawing/2014/main" id="{DD69BF32-9640-F944-BFAB-2A2B8FFEE4F2}"/>
              </a:ext>
            </a:extLst>
          </p:cNvPr>
          <p:cNvSpPr>
            <a:spLocks noGrp="1"/>
          </p:cNvSpPr>
          <p:nvPr>
            <p:ph type="ftr" sz="quarter" idx="11"/>
          </p:nvPr>
        </p:nvSpPr>
        <p:spPr>
          <a:xfrm>
            <a:off x="4038600" y="6313342"/>
            <a:ext cx="4114800" cy="365125"/>
          </a:xfrm>
        </p:spPr>
        <p:txBody>
          <a:bodyPr/>
          <a:lstStyle>
            <a:lvl1pPr>
              <a:defRPr>
                <a:solidFill>
                  <a:schemeClr val="bg1"/>
                </a:solidFill>
              </a:defRPr>
            </a:lvl1pPr>
          </a:lstStyle>
          <a:p>
            <a:endParaRPr lang="ja-JP" altLang="en-US"/>
          </a:p>
        </p:txBody>
      </p:sp>
      <p:sp>
        <p:nvSpPr>
          <p:cNvPr id="11" name="スライド番号プレースホルダー 5">
            <a:extLst>
              <a:ext uri="{FF2B5EF4-FFF2-40B4-BE49-F238E27FC236}">
                <a16:creationId xmlns:a16="http://schemas.microsoft.com/office/drawing/2014/main" id="{12FAD4B0-CCED-A345-8BC3-F25B00D29790}"/>
              </a:ext>
            </a:extLst>
          </p:cNvPr>
          <p:cNvSpPr>
            <a:spLocks noGrp="1"/>
          </p:cNvSpPr>
          <p:nvPr>
            <p:ph type="sldNum" sz="quarter" idx="12"/>
          </p:nvPr>
        </p:nvSpPr>
        <p:spPr>
          <a:xfrm>
            <a:off x="8610600" y="6308544"/>
            <a:ext cx="2743200" cy="365125"/>
          </a:xfrm>
        </p:spPr>
        <p:txBody>
          <a:bodyPr/>
          <a:lstStyle>
            <a:lvl1pPr>
              <a:defRPr>
                <a:solidFill>
                  <a:schemeClr val="bg1"/>
                </a:solidFill>
              </a:defRPr>
            </a:lvl1pPr>
          </a:lstStyle>
          <a:p>
            <a:fld id="{7E239498-AD10-FC48-B4C8-222DD9199322}" type="slidenum">
              <a:rPr lang="ja-JP" altLang="en-US" smtClean="0"/>
              <a:pPr/>
              <a:t>‹#›</a:t>
            </a:fld>
            <a:endParaRPr lang="ja-JP" altLang="en-US"/>
          </a:p>
        </p:txBody>
      </p:sp>
      <p:sp>
        <p:nvSpPr>
          <p:cNvPr id="13" name="十字形 12">
            <a:extLst>
              <a:ext uri="{FF2B5EF4-FFF2-40B4-BE49-F238E27FC236}">
                <a16:creationId xmlns:a16="http://schemas.microsoft.com/office/drawing/2014/main" id="{E289CE61-677E-094F-84CB-2C0B03E96245}"/>
              </a:ext>
            </a:extLst>
          </p:cNvPr>
          <p:cNvSpPr/>
          <p:nvPr userDrawn="1"/>
        </p:nvSpPr>
        <p:spPr>
          <a:xfrm>
            <a:off x="180000" y="185125"/>
            <a:ext cx="360000" cy="360000"/>
          </a:xfrm>
          <a:prstGeom prst="plus">
            <a:avLst>
              <a:gd name="adj" fmla="val 463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十字形 13">
            <a:extLst>
              <a:ext uri="{FF2B5EF4-FFF2-40B4-BE49-F238E27FC236}">
                <a16:creationId xmlns:a16="http://schemas.microsoft.com/office/drawing/2014/main" id="{5150DDA2-2095-B044-98CF-A09DB18DC32E}"/>
              </a:ext>
            </a:extLst>
          </p:cNvPr>
          <p:cNvSpPr/>
          <p:nvPr userDrawn="1"/>
        </p:nvSpPr>
        <p:spPr>
          <a:xfrm>
            <a:off x="180000" y="6312875"/>
            <a:ext cx="360000" cy="360000"/>
          </a:xfrm>
          <a:prstGeom prst="plus">
            <a:avLst>
              <a:gd name="adj" fmla="val 463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十字形 14">
            <a:extLst>
              <a:ext uri="{FF2B5EF4-FFF2-40B4-BE49-F238E27FC236}">
                <a16:creationId xmlns:a16="http://schemas.microsoft.com/office/drawing/2014/main" id="{43487AE6-E439-A249-A894-ED1562568AB2}"/>
              </a:ext>
            </a:extLst>
          </p:cNvPr>
          <p:cNvSpPr/>
          <p:nvPr userDrawn="1"/>
        </p:nvSpPr>
        <p:spPr>
          <a:xfrm>
            <a:off x="11652000" y="185125"/>
            <a:ext cx="360000" cy="360000"/>
          </a:xfrm>
          <a:prstGeom prst="plus">
            <a:avLst>
              <a:gd name="adj" fmla="val 463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十字形 15">
            <a:extLst>
              <a:ext uri="{FF2B5EF4-FFF2-40B4-BE49-F238E27FC236}">
                <a16:creationId xmlns:a16="http://schemas.microsoft.com/office/drawing/2014/main" id="{F12F5B82-1568-A84D-963E-07686C332F0B}"/>
              </a:ext>
            </a:extLst>
          </p:cNvPr>
          <p:cNvSpPr/>
          <p:nvPr userDrawn="1"/>
        </p:nvSpPr>
        <p:spPr>
          <a:xfrm>
            <a:off x="11652000" y="6312875"/>
            <a:ext cx="360000" cy="360000"/>
          </a:xfrm>
          <a:prstGeom prst="plus">
            <a:avLst>
              <a:gd name="adj" fmla="val 463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449916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grpSp>
        <p:nvGrpSpPr>
          <p:cNvPr id="49" name="グループ化 48">
            <a:extLst>
              <a:ext uri="{FF2B5EF4-FFF2-40B4-BE49-F238E27FC236}">
                <a16:creationId xmlns:a16="http://schemas.microsoft.com/office/drawing/2014/main" id="{03D28C24-4BB6-3F44-A0FC-3A4CAAA3152D}"/>
              </a:ext>
            </a:extLst>
          </p:cNvPr>
          <p:cNvGrpSpPr/>
          <p:nvPr userDrawn="1"/>
        </p:nvGrpSpPr>
        <p:grpSpPr>
          <a:xfrm>
            <a:off x="0" y="0"/>
            <a:ext cx="12192000" cy="6858000"/>
            <a:chOff x="0" y="0"/>
            <a:chExt cx="12192000" cy="6858000"/>
          </a:xfrm>
        </p:grpSpPr>
        <p:sp>
          <p:nvSpPr>
            <p:cNvPr id="46" name="フリーフォーム 45">
              <a:extLst>
                <a:ext uri="{FF2B5EF4-FFF2-40B4-BE49-F238E27FC236}">
                  <a16:creationId xmlns:a16="http://schemas.microsoft.com/office/drawing/2014/main" id="{AA961C30-2BE8-A745-A192-A9DD6F9BF594}"/>
                </a:ext>
              </a:extLst>
            </p:cNvPr>
            <p:cNvSpPr/>
            <p:nvPr userDrawn="1"/>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1439989 w 6096000"/>
                <a:gd name="connsiteY3" fmla="*/ 3429000 h 3429000"/>
                <a:gd name="connsiteX4" fmla="*/ 1440000 w 6096000"/>
                <a:gd name="connsiteY4" fmla="*/ 3428772 h 3429000"/>
                <a:gd name="connsiteX5" fmla="*/ 0 w 6096000"/>
                <a:gd name="connsiteY5" fmla="*/ 1988772 h 3429000"/>
                <a:gd name="connsiteX6" fmla="*/ 0 w 6096000"/>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3429000">
                  <a:moveTo>
                    <a:pt x="0" y="0"/>
                  </a:moveTo>
                  <a:lnTo>
                    <a:pt x="6096000" y="0"/>
                  </a:lnTo>
                  <a:lnTo>
                    <a:pt x="6096000" y="3429000"/>
                  </a:lnTo>
                  <a:lnTo>
                    <a:pt x="1439989" y="3429000"/>
                  </a:lnTo>
                  <a:lnTo>
                    <a:pt x="1440000" y="3428772"/>
                  </a:lnTo>
                  <a:cubicBezTo>
                    <a:pt x="1440000" y="2633482"/>
                    <a:pt x="795290" y="1988772"/>
                    <a:pt x="0" y="1988772"/>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4" name="フリーフォーム 43">
              <a:extLst>
                <a:ext uri="{FF2B5EF4-FFF2-40B4-BE49-F238E27FC236}">
                  <a16:creationId xmlns:a16="http://schemas.microsoft.com/office/drawing/2014/main" id="{78B1D6D7-8C42-6647-8A83-BCEAB454DCF8}"/>
                </a:ext>
              </a:extLst>
            </p:cNvPr>
            <p:cNvSpPr/>
            <p:nvPr userDrawn="1"/>
          </p:nvSpPr>
          <p:spPr>
            <a:xfrm>
              <a:off x="0" y="3429000"/>
              <a:ext cx="6096000" cy="3429000"/>
            </a:xfrm>
            <a:custGeom>
              <a:avLst/>
              <a:gdLst>
                <a:gd name="connsiteX0" fmla="*/ 0 w 6096000"/>
                <a:gd name="connsiteY0" fmla="*/ 0 h 3429000"/>
                <a:gd name="connsiteX1" fmla="*/ 4656011 w 6096000"/>
                <a:gd name="connsiteY1" fmla="*/ 0 h 3429000"/>
                <a:gd name="connsiteX2" fmla="*/ 4663435 w 6096000"/>
                <a:gd name="connsiteY2" fmla="*/ 147004 h 3429000"/>
                <a:gd name="connsiteX3" fmla="*/ 6096000 w 6096000"/>
                <a:gd name="connsiteY3" fmla="*/ 1439772 h 3429000"/>
                <a:gd name="connsiteX4" fmla="*/ 6096000 w 6096000"/>
                <a:gd name="connsiteY4" fmla="*/ 3429000 h 3429000"/>
                <a:gd name="connsiteX5" fmla="*/ 0 w 6096000"/>
                <a:gd name="connsiteY5" fmla="*/ 3429000 h 3429000"/>
                <a:gd name="connsiteX6" fmla="*/ 0 w 6096000"/>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3429000">
                  <a:moveTo>
                    <a:pt x="0" y="0"/>
                  </a:moveTo>
                  <a:lnTo>
                    <a:pt x="4656011" y="0"/>
                  </a:lnTo>
                  <a:lnTo>
                    <a:pt x="4663435" y="147004"/>
                  </a:lnTo>
                  <a:cubicBezTo>
                    <a:pt x="4737177" y="873133"/>
                    <a:pt x="5350415" y="1439772"/>
                    <a:pt x="6096000" y="1439772"/>
                  </a:cubicBezTo>
                  <a:lnTo>
                    <a:pt x="6096000" y="3429000"/>
                  </a:lnTo>
                  <a:lnTo>
                    <a:pt x="0" y="34290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7" name="フリーフォーム 36">
              <a:extLst>
                <a:ext uri="{FF2B5EF4-FFF2-40B4-BE49-F238E27FC236}">
                  <a16:creationId xmlns:a16="http://schemas.microsoft.com/office/drawing/2014/main" id="{18CF6FCE-C754-8B49-B384-5A0E66245572}"/>
                </a:ext>
              </a:extLst>
            </p:cNvPr>
            <p:cNvSpPr/>
            <p:nvPr userDrawn="1"/>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1988772 h 3429000"/>
                <a:gd name="connsiteX3" fmla="*/ 4656000 w 6096000"/>
                <a:gd name="connsiteY3" fmla="*/ 3428772 h 3429000"/>
                <a:gd name="connsiteX4" fmla="*/ 4656011 w 6096000"/>
                <a:gd name="connsiteY4" fmla="*/ 3429000 h 3429000"/>
                <a:gd name="connsiteX5" fmla="*/ 0 w 6096000"/>
                <a:gd name="connsiteY5" fmla="*/ 3429000 h 3429000"/>
                <a:gd name="connsiteX6" fmla="*/ 0 w 6096000"/>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3429000">
                  <a:moveTo>
                    <a:pt x="0" y="0"/>
                  </a:moveTo>
                  <a:lnTo>
                    <a:pt x="6096000" y="0"/>
                  </a:lnTo>
                  <a:lnTo>
                    <a:pt x="6096000" y="1988772"/>
                  </a:lnTo>
                  <a:cubicBezTo>
                    <a:pt x="5300710" y="1988772"/>
                    <a:pt x="4656000" y="2633482"/>
                    <a:pt x="4656000" y="3428772"/>
                  </a:cubicBezTo>
                  <a:lnTo>
                    <a:pt x="4656011" y="3429000"/>
                  </a:lnTo>
                  <a:lnTo>
                    <a:pt x="0" y="3429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4" name="フリーフォーム 33">
              <a:extLst>
                <a:ext uri="{FF2B5EF4-FFF2-40B4-BE49-F238E27FC236}">
                  <a16:creationId xmlns:a16="http://schemas.microsoft.com/office/drawing/2014/main" id="{E7DBC229-4C77-5943-A491-32986BB82A1F}"/>
                </a:ext>
              </a:extLst>
            </p:cNvPr>
            <p:cNvSpPr/>
            <p:nvPr userDrawn="1"/>
          </p:nvSpPr>
          <p:spPr>
            <a:xfrm>
              <a:off x="6096000" y="3429000"/>
              <a:ext cx="6096000" cy="3429000"/>
            </a:xfrm>
            <a:custGeom>
              <a:avLst/>
              <a:gdLst>
                <a:gd name="connsiteX0" fmla="*/ 1439989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 name="connsiteX4" fmla="*/ 0 w 6096000"/>
                <a:gd name="connsiteY4" fmla="*/ 1439772 h 3429000"/>
                <a:gd name="connsiteX5" fmla="*/ 1432565 w 6096000"/>
                <a:gd name="connsiteY5" fmla="*/ 147004 h 3429000"/>
                <a:gd name="connsiteX6" fmla="*/ 1439989 w 6096000"/>
                <a:gd name="connsiteY6"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3429000">
                  <a:moveTo>
                    <a:pt x="1439989" y="0"/>
                  </a:moveTo>
                  <a:lnTo>
                    <a:pt x="6096000" y="0"/>
                  </a:lnTo>
                  <a:lnTo>
                    <a:pt x="6096000" y="3429000"/>
                  </a:lnTo>
                  <a:lnTo>
                    <a:pt x="0" y="3429000"/>
                  </a:lnTo>
                  <a:lnTo>
                    <a:pt x="0" y="1439772"/>
                  </a:lnTo>
                  <a:cubicBezTo>
                    <a:pt x="745585" y="1439772"/>
                    <a:pt x="1358823" y="873133"/>
                    <a:pt x="1432565" y="147004"/>
                  </a:cubicBezTo>
                  <a:lnTo>
                    <a:pt x="14399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3" name="日付プレースホルダー 2">
            <a:extLst>
              <a:ext uri="{FF2B5EF4-FFF2-40B4-BE49-F238E27FC236}">
                <a16:creationId xmlns:a16="http://schemas.microsoft.com/office/drawing/2014/main" id="{C3291915-C0B4-1948-82A0-DC5FB3480EEC}"/>
              </a:ext>
            </a:extLst>
          </p:cNvPr>
          <p:cNvSpPr>
            <a:spLocks noGrp="1"/>
          </p:cNvSpPr>
          <p:nvPr>
            <p:ph type="dt" sz="half" idx="10"/>
          </p:nvPr>
        </p:nvSpPr>
        <p:spPr/>
        <p:txBody>
          <a:bodyPr/>
          <a:lstStyle/>
          <a:p>
            <a:fld id="{E5527863-5833-554A-814A-04B9792BA072}" type="datetime1">
              <a:rPr lang="ja-JP" altLang="en-US" smtClean="0"/>
              <a:t>2021/10/16</a:t>
            </a:fld>
            <a:endParaRPr lang="ja-JP" altLang="en-US"/>
          </a:p>
        </p:txBody>
      </p:sp>
      <p:sp>
        <p:nvSpPr>
          <p:cNvPr id="4" name="フッター プレースホルダー 3">
            <a:extLst>
              <a:ext uri="{FF2B5EF4-FFF2-40B4-BE49-F238E27FC236}">
                <a16:creationId xmlns:a16="http://schemas.microsoft.com/office/drawing/2014/main" id="{9BFCEC73-41BD-1E45-BF14-C7872CE5153C}"/>
              </a:ext>
            </a:extLst>
          </p:cNvPr>
          <p:cNvSpPr>
            <a:spLocks noGrp="1"/>
          </p:cNvSpPr>
          <p:nvPr>
            <p:ph type="ftr" sz="quarter" idx="11"/>
          </p:nvPr>
        </p:nvSpPr>
        <p:spPr/>
        <p:txBody>
          <a:bodyPr/>
          <a:lstStyle/>
          <a:p>
            <a:endParaRPr lang="ja-JP" altLang="en-US"/>
          </a:p>
        </p:txBody>
      </p:sp>
      <p:sp>
        <p:nvSpPr>
          <p:cNvPr id="5" name="スライド番号プレースホルダー 4">
            <a:extLst>
              <a:ext uri="{FF2B5EF4-FFF2-40B4-BE49-F238E27FC236}">
                <a16:creationId xmlns:a16="http://schemas.microsoft.com/office/drawing/2014/main" id="{872DF6CD-1BED-4048-B4BB-48FCB49F628F}"/>
              </a:ext>
            </a:extLst>
          </p:cNvPr>
          <p:cNvSpPr>
            <a:spLocks noGrp="1"/>
          </p:cNvSpPr>
          <p:nvPr>
            <p:ph type="sldNum" sz="quarter" idx="12"/>
          </p:nvPr>
        </p:nvSpPr>
        <p:spPr/>
        <p:txBody>
          <a:bodyPr/>
          <a:lstStyle/>
          <a:p>
            <a:fld id="{7E239498-AD10-FC48-B4C8-222DD9199322}" type="slidenum">
              <a:rPr lang="ja-JP" altLang="en-US" smtClean="0"/>
              <a:pPr/>
              <a:t>‹#›</a:t>
            </a:fld>
            <a:endParaRPr lang="ja-JP" altLang="en-US"/>
          </a:p>
        </p:txBody>
      </p:sp>
      <p:sp>
        <p:nvSpPr>
          <p:cNvPr id="12" name="テキスト ボックス 11">
            <a:extLst>
              <a:ext uri="{FF2B5EF4-FFF2-40B4-BE49-F238E27FC236}">
                <a16:creationId xmlns:a16="http://schemas.microsoft.com/office/drawing/2014/main" id="{EA0D467E-C2BD-2348-B809-0C0C35B6E848}"/>
              </a:ext>
            </a:extLst>
          </p:cNvPr>
          <p:cNvSpPr txBox="1"/>
          <p:nvPr userDrawn="1"/>
        </p:nvSpPr>
        <p:spPr>
          <a:xfrm>
            <a:off x="-249382" y="2774373"/>
            <a:ext cx="184731" cy="369332"/>
          </a:xfrm>
          <a:prstGeom prst="rect">
            <a:avLst/>
          </a:prstGeom>
          <a:noFill/>
        </p:spPr>
        <p:txBody>
          <a:bodyPr wrap="none" rtlCol="0">
            <a:spAutoFit/>
          </a:bodyPr>
          <a:lstStyle/>
          <a:p>
            <a:endParaRPr kumimoji="1" lang="ja-JP" altLang="en-US"/>
          </a:p>
        </p:txBody>
      </p:sp>
      <p:sp>
        <p:nvSpPr>
          <p:cNvPr id="50" name="コンテンツ プレースホルダー 2">
            <a:extLst>
              <a:ext uri="{FF2B5EF4-FFF2-40B4-BE49-F238E27FC236}">
                <a16:creationId xmlns:a16="http://schemas.microsoft.com/office/drawing/2014/main" id="{77D6C3B7-94C0-6F48-BA47-C0A4D9D4C0D4}"/>
              </a:ext>
            </a:extLst>
          </p:cNvPr>
          <p:cNvSpPr>
            <a:spLocks noGrp="1"/>
          </p:cNvSpPr>
          <p:nvPr>
            <p:ph idx="1"/>
          </p:nvPr>
        </p:nvSpPr>
        <p:spPr>
          <a:xfrm>
            <a:off x="419100" y="4165309"/>
            <a:ext cx="5257800" cy="19685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1" name="コンテンツ プレースホルダー 2">
            <a:extLst>
              <a:ext uri="{FF2B5EF4-FFF2-40B4-BE49-F238E27FC236}">
                <a16:creationId xmlns:a16="http://schemas.microsoft.com/office/drawing/2014/main" id="{36B66B39-A40C-5C4A-AF66-C511B4986B6F}"/>
              </a:ext>
            </a:extLst>
          </p:cNvPr>
          <p:cNvSpPr>
            <a:spLocks noGrp="1"/>
          </p:cNvSpPr>
          <p:nvPr>
            <p:ph idx="13"/>
          </p:nvPr>
        </p:nvSpPr>
        <p:spPr>
          <a:xfrm>
            <a:off x="419100" y="724191"/>
            <a:ext cx="5257800" cy="1968500"/>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52" name="コンテンツ プレースホルダー 2">
            <a:extLst>
              <a:ext uri="{FF2B5EF4-FFF2-40B4-BE49-F238E27FC236}">
                <a16:creationId xmlns:a16="http://schemas.microsoft.com/office/drawing/2014/main" id="{8E9BA49A-D9AA-A94C-9C77-E90E52624962}"/>
              </a:ext>
            </a:extLst>
          </p:cNvPr>
          <p:cNvSpPr>
            <a:spLocks noGrp="1"/>
          </p:cNvSpPr>
          <p:nvPr>
            <p:ph idx="14"/>
          </p:nvPr>
        </p:nvSpPr>
        <p:spPr>
          <a:xfrm>
            <a:off x="6515100" y="4165309"/>
            <a:ext cx="5257800" cy="19685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3" name="コンテンツ プレースホルダー 2">
            <a:extLst>
              <a:ext uri="{FF2B5EF4-FFF2-40B4-BE49-F238E27FC236}">
                <a16:creationId xmlns:a16="http://schemas.microsoft.com/office/drawing/2014/main" id="{076DB29A-4EC3-4D45-BF24-2477F0D85E33}"/>
              </a:ext>
            </a:extLst>
          </p:cNvPr>
          <p:cNvSpPr>
            <a:spLocks noGrp="1"/>
          </p:cNvSpPr>
          <p:nvPr>
            <p:ph idx="15"/>
          </p:nvPr>
        </p:nvSpPr>
        <p:spPr>
          <a:xfrm>
            <a:off x="6515100" y="724191"/>
            <a:ext cx="5257800" cy="19685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4" name="十字形 53">
            <a:extLst>
              <a:ext uri="{FF2B5EF4-FFF2-40B4-BE49-F238E27FC236}">
                <a16:creationId xmlns:a16="http://schemas.microsoft.com/office/drawing/2014/main" id="{3CEAD644-92BB-BE4F-8E57-897C87DEE219}"/>
              </a:ext>
            </a:extLst>
          </p:cNvPr>
          <p:cNvSpPr/>
          <p:nvPr userDrawn="1"/>
        </p:nvSpPr>
        <p:spPr>
          <a:xfrm>
            <a:off x="180000" y="18512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十字形 54">
            <a:extLst>
              <a:ext uri="{FF2B5EF4-FFF2-40B4-BE49-F238E27FC236}">
                <a16:creationId xmlns:a16="http://schemas.microsoft.com/office/drawing/2014/main" id="{5ED4910C-DE95-2647-B276-5826EB1C25FE}"/>
              </a:ext>
            </a:extLst>
          </p:cNvPr>
          <p:cNvSpPr/>
          <p:nvPr userDrawn="1"/>
        </p:nvSpPr>
        <p:spPr>
          <a:xfrm>
            <a:off x="180000" y="631287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十字形 55">
            <a:extLst>
              <a:ext uri="{FF2B5EF4-FFF2-40B4-BE49-F238E27FC236}">
                <a16:creationId xmlns:a16="http://schemas.microsoft.com/office/drawing/2014/main" id="{F3029FA1-931F-9042-BDCF-88AD2A9183EC}"/>
              </a:ext>
            </a:extLst>
          </p:cNvPr>
          <p:cNvSpPr/>
          <p:nvPr userDrawn="1"/>
        </p:nvSpPr>
        <p:spPr>
          <a:xfrm>
            <a:off x="11652000" y="18512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十字形 56">
            <a:extLst>
              <a:ext uri="{FF2B5EF4-FFF2-40B4-BE49-F238E27FC236}">
                <a16:creationId xmlns:a16="http://schemas.microsoft.com/office/drawing/2014/main" id="{4192BCF4-BFCA-754B-94F5-08C12785698C}"/>
              </a:ext>
            </a:extLst>
          </p:cNvPr>
          <p:cNvSpPr/>
          <p:nvPr userDrawn="1"/>
        </p:nvSpPr>
        <p:spPr>
          <a:xfrm>
            <a:off x="11652000" y="631287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3094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669E3-FDC8-B34B-A113-4BFF9FA36B1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8BCE3F1-2C15-CC44-81C5-A23B230AFC0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A224346-E87E-D14B-AFE2-BB2F94D8922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39CE307-4F35-8749-A3B1-AD3E539D8473}"/>
              </a:ext>
            </a:extLst>
          </p:cNvPr>
          <p:cNvSpPr>
            <a:spLocks noGrp="1"/>
          </p:cNvSpPr>
          <p:nvPr>
            <p:ph type="dt" sz="half" idx="10"/>
          </p:nvPr>
        </p:nvSpPr>
        <p:spPr/>
        <p:txBody>
          <a:bodyPr/>
          <a:lstStyle/>
          <a:p>
            <a:fld id="{54327E16-69ED-4341-BC1B-8CBCC7BB1C6F}" type="datetime1">
              <a:rPr kumimoji="1" lang="ja-JP" altLang="en-US" smtClean="0"/>
              <a:t>2021/10/16</a:t>
            </a:fld>
            <a:endParaRPr kumimoji="1" lang="ja-JP" altLang="en-US"/>
          </a:p>
        </p:txBody>
      </p:sp>
      <p:sp>
        <p:nvSpPr>
          <p:cNvPr id="6" name="フッター プレースホルダー 5">
            <a:extLst>
              <a:ext uri="{FF2B5EF4-FFF2-40B4-BE49-F238E27FC236}">
                <a16:creationId xmlns:a16="http://schemas.microsoft.com/office/drawing/2014/main" id="{11134160-B911-9F43-9DCB-E45A432BC27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B477852-FC0D-0F47-9F42-819DDA7CD1AF}"/>
              </a:ext>
            </a:extLst>
          </p:cNvPr>
          <p:cNvSpPr>
            <a:spLocks noGrp="1"/>
          </p:cNvSpPr>
          <p:nvPr>
            <p:ph type="sldNum" sz="quarter" idx="12"/>
          </p:nvPr>
        </p:nvSpPr>
        <p:spPr/>
        <p:txBody>
          <a:bodyPr/>
          <a:lstStyle/>
          <a:p>
            <a:fld id="{7E239498-AD10-FC48-B4C8-222DD9199322}" type="slidenum">
              <a:rPr kumimoji="1" lang="ja-JP" altLang="en-US" smtClean="0"/>
              <a:t>‹#›</a:t>
            </a:fld>
            <a:endParaRPr kumimoji="1" lang="ja-JP" altLang="en-US"/>
          </a:p>
        </p:txBody>
      </p:sp>
    </p:spTree>
    <p:extLst>
      <p:ext uri="{BB962C8B-B14F-4D97-AF65-F5344CB8AC3E}">
        <p14:creationId xmlns:p14="http://schemas.microsoft.com/office/powerpoint/2010/main" val="2593404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CAF44-090F-5F4C-A588-AD4820983D7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712C873-F22E-DD4D-8143-DBC52C65AD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C01C5BF-114B-B942-8DF3-595A23FA14A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214ABD1-D0A3-1E4D-A827-451F587479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592BE88-9A61-8B40-A3B0-69303CF493D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E6DA761-C7D5-D642-ACF2-5236160D938D}"/>
              </a:ext>
            </a:extLst>
          </p:cNvPr>
          <p:cNvSpPr>
            <a:spLocks noGrp="1"/>
          </p:cNvSpPr>
          <p:nvPr>
            <p:ph type="dt" sz="half" idx="10"/>
          </p:nvPr>
        </p:nvSpPr>
        <p:spPr/>
        <p:txBody>
          <a:bodyPr/>
          <a:lstStyle/>
          <a:p>
            <a:fld id="{C470AF88-413F-2948-83BE-6C98CA72DD7B}" type="datetime1">
              <a:rPr kumimoji="1" lang="ja-JP" altLang="en-US" smtClean="0"/>
              <a:t>2021/10/16</a:t>
            </a:fld>
            <a:endParaRPr kumimoji="1" lang="ja-JP" altLang="en-US"/>
          </a:p>
        </p:txBody>
      </p:sp>
      <p:sp>
        <p:nvSpPr>
          <p:cNvPr id="8" name="フッター プレースホルダー 7">
            <a:extLst>
              <a:ext uri="{FF2B5EF4-FFF2-40B4-BE49-F238E27FC236}">
                <a16:creationId xmlns:a16="http://schemas.microsoft.com/office/drawing/2014/main" id="{C3131C65-ED68-E94F-A74C-1E527EF7A45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D598776-8A65-F94C-B1C6-ACE1CCE9B4E1}"/>
              </a:ext>
            </a:extLst>
          </p:cNvPr>
          <p:cNvSpPr>
            <a:spLocks noGrp="1"/>
          </p:cNvSpPr>
          <p:nvPr>
            <p:ph type="sldNum" sz="quarter" idx="12"/>
          </p:nvPr>
        </p:nvSpPr>
        <p:spPr/>
        <p:txBody>
          <a:bodyPr/>
          <a:lstStyle/>
          <a:p>
            <a:fld id="{7E239498-AD10-FC48-B4C8-222DD9199322}" type="slidenum">
              <a:rPr kumimoji="1" lang="ja-JP" altLang="en-US" smtClean="0"/>
              <a:t>‹#›</a:t>
            </a:fld>
            <a:endParaRPr kumimoji="1" lang="ja-JP" altLang="en-US"/>
          </a:p>
        </p:txBody>
      </p:sp>
    </p:spTree>
    <p:extLst>
      <p:ext uri="{BB962C8B-B14F-4D97-AF65-F5344CB8AC3E}">
        <p14:creationId xmlns:p14="http://schemas.microsoft.com/office/powerpoint/2010/main" val="20402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F7AA46-4E66-2441-B072-99EF9C537A2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2BDBE76-F1E7-AB40-8DC8-97ED06046887}"/>
              </a:ext>
            </a:extLst>
          </p:cNvPr>
          <p:cNvSpPr>
            <a:spLocks noGrp="1"/>
          </p:cNvSpPr>
          <p:nvPr>
            <p:ph type="dt" sz="half" idx="10"/>
          </p:nvPr>
        </p:nvSpPr>
        <p:spPr/>
        <p:txBody>
          <a:bodyPr/>
          <a:lstStyle/>
          <a:p>
            <a:fld id="{CB4B9E11-7AB2-5A4F-A879-86EAFAB5F0A4}" type="datetime1">
              <a:rPr kumimoji="1" lang="ja-JP" altLang="en-US" smtClean="0"/>
              <a:t>2021/10/16</a:t>
            </a:fld>
            <a:endParaRPr kumimoji="1" lang="ja-JP" altLang="en-US"/>
          </a:p>
        </p:txBody>
      </p:sp>
      <p:sp>
        <p:nvSpPr>
          <p:cNvPr id="4" name="フッター プレースホルダー 3">
            <a:extLst>
              <a:ext uri="{FF2B5EF4-FFF2-40B4-BE49-F238E27FC236}">
                <a16:creationId xmlns:a16="http://schemas.microsoft.com/office/drawing/2014/main" id="{A6FC765A-F093-6647-8637-AF66E67B360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C8AF79D-7AA0-2848-A2F6-715598956B60}"/>
              </a:ext>
            </a:extLst>
          </p:cNvPr>
          <p:cNvSpPr>
            <a:spLocks noGrp="1"/>
          </p:cNvSpPr>
          <p:nvPr>
            <p:ph type="sldNum" sz="quarter" idx="12"/>
          </p:nvPr>
        </p:nvSpPr>
        <p:spPr/>
        <p:txBody>
          <a:bodyPr/>
          <a:lstStyle/>
          <a:p>
            <a:fld id="{7E239498-AD10-FC48-B4C8-222DD9199322}" type="slidenum">
              <a:rPr kumimoji="1" lang="ja-JP" altLang="en-US" smtClean="0"/>
              <a:t>‹#›</a:t>
            </a:fld>
            <a:endParaRPr kumimoji="1" lang="ja-JP" altLang="en-US"/>
          </a:p>
        </p:txBody>
      </p:sp>
    </p:spTree>
    <p:extLst>
      <p:ext uri="{BB962C8B-B14F-4D97-AF65-F5344CB8AC3E}">
        <p14:creationId xmlns:p14="http://schemas.microsoft.com/office/powerpoint/2010/main" val="2332398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A2400F1-9BE3-6643-87B7-EBBC37DDE7E8}"/>
              </a:ext>
            </a:extLst>
          </p:cNvPr>
          <p:cNvSpPr>
            <a:spLocks noGrp="1"/>
          </p:cNvSpPr>
          <p:nvPr>
            <p:ph type="dt" sz="half" idx="10"/>
          </p:nvPr>
        </p:nvSpPr>
        <p:spPr/>
        <p:txBody>
          <a:bodyPr/>
          <a:lstStyle/>
          <a:p>
            <a:fld id="{F26EB39C-E915-694A-BC17-65839CD93B5B}" type="datetime1">
              <a:rPr kumimoji="1" lang="ja-JP" altLang="en-US" smtClean="0"/>
              <a:t>2021/10/16</a:t>
            </a:fld>
            <a:endParaRPr kumimoji="1" lang="ja-JP" altLang="en-US"/>
          </a:p>
        </p:txBody>
      </p:sp>
      <p:sp>
        <p:nvSpPr>
          <p:cNvPr id="3" name="フッター プレースホルダー 2">
            <a:extLst>
              <a:ext uri="{FF2B5EF4-FFF2-40B4-BE49-F238E27FC236}">
                <a16:creationId xmlns:a16="http://schemas.microsoft.com/office/drawing/2014/main" id="{8B0BFF83-8919-EC47-ACF6-E4A9C8228F9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7E8CA4F-93B7-6241-8B85-D5A82E9BD6F1}"/>
              </a:ext>
            </a:extLst>
          </p:cNvPr>
          <p:cNvSpPr>
            <a:spLocks noGrp="1"/>
          </p:cNvSpPr>
          <p:nvPr>
            <p:ph type="sldNum" sz="quarter" idx="12"/>
          </p:nvPr>
        </p:nvSpPr>
        <p:spPr/>
        <p:txBody>
          <a:bodyPr/>
          <a:lstStyle/>
          <a:p>
            <a:fld id="{7E239498-AD10-FC48-B4C8-222DD9199322}" type="slidenum">
              <a:rPr kumimoji="1" lang="ja-JP" altLang="en-US" smtClean="0"/>
              <a:t>‹#›</a:t>
            </a:fld>
            <a:endParaRPr kumimoji="1" lang="ja-JP" altLang="en-US"/>
          </a:p>
        </p:txBody>
      </p:sp>
    </p:spTree>
    <p:extLst>
      <p:ext uri="{BB962C8B-B14F-4D97-AF65-F5344CB8AC3E}">
        <p14:creationId xmlns:p14="http://schemas.microsoft.com/office/powerpoint/2010/main" val="5601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04C967-3354-6146-87E1-091DA442DF7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0E0E5D0-27B7-6840-BE01-B119FF8D6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7C63080-029C-0548-9B9E-7E1E8DAFB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B434D5E-544C-2F4A-8265-A4E47E004FCB}"/>
              </a:ext>
            </a:extLst>
          </p:cNvPr>
          <p:cNvSpPr>
            <a:spLocks noGrp="1"/>
          </p:cNvSpPr>
          <p:nvPr>
            <p:ph type="dt" sz="half" idx="10"/>
          </p:nvPr>
        </p:nvSpPr>
        <p:spPr/>
        <p:txBody>
          <a:bodyPr/>
          <a:lstStyle/>
          <a:p>
            <a:fld id="{6C330250-9B45-CF42-9C67-7BAFB36CF86B}" type="datetime1">
              <a:rPr kumimoji="1" lang="ja-JP" altLang="en-US" smtClean="0"/>
              <a:t>2021/10/16</a:t>
            </a:fld>
            <a:endParaRPr kumimoji="1" lang="ja-JP" altLang="en-US"/>
          </a:p>
        </p:txBody>
      </p:sp>
      <p:sp>
        <p:nvSpPr>
          <p:cNvPr id="6" name="フッター プレースホルダー 5">
            <a:extLst>
              <a:ext uri="{FF2B5EF4-FFF2-40B4-BE49-F238E27FC236}">
                <a16:creationId xmlns:a16="http://schemas.microsoft.com/office/drawing/2014/main" id="{0E6DA409-56F8-4749-A583-1DB7EAAEE15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27A4550-A33B-9F45-BB35-A778A4BC2AE1}"/>
              </a:ext>
            </a:extLst>
          </p:cNvPr>
          <p:cNvSpPr>
            <a:spLocks noGrp="1"/>
          </p:cNvSpPr>
          <p:nvPr>
            <p:ph type="sldNum" sz="quarter" idx="12"/>
          </p:nvPr>
        </p:nvSpPr>
        <p:spPr/>
        <p:txBody>
          <a:bodyPr/>
          <a:lstStyle/>
          <a:p>
            <a:fld id="{7E239498-AD10-FC48-B4C8-222DD9199322}" type="slidenum">
              <a:rPr kumimoji="1" lang="ja-JP" altLang="en-US" smtClean="0"/>
              <a:t>‹#›</a:t>
            </a:fld>
            <a:endParaRPr kumimoji="1" lang="ja-JP" altLang="en-US"/>
          </a:p>
        </p:txBody>
      </p:sp>
    </p:spTree>
    <p:extLst>
      <p:ext uri="{BB962C8B-B14F-4D97-AF65-F5344CB8AC3E}">
        <p14:creationId xmlns:p14="http://schemas.microsoft.com/office/powerpoint/2010/main" val="2241960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51792EA-BED4-C34F-829A-EFBB12CC720B}"/>
              </a:ext>
            </a:extLst>
          </p:cNvPr>
          <p:cNvSpPr>
            <a:spLocks noGrp="1"/>
          </p:cNvSpPr>
          <p:nvPr>
            <p:ph type="title"/>
          </p:nvPr>
        </p:nvSpPr>
        <p:spPr>
          <a:xfrm>
            <a:off x="838200" y="545125"/>
            <a:ext cx="10515600" cy="78491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DE9165-A90A-7248-871D-4E9D466776EB}"/>
              </a:ext>
            </a:extLst>
          </p:cNvPr>
          <p:cNvSpPr>
            <a:spLocks noGrp="1"/>
          </p:cNvSpPr>
          <p:nvPr>
            <p:ph type="body" idx="1"/>
          </p:nvPr>
        </p:nvSpPr>
        <p:spPr>
          <a:xfrm>
            <a:off x="838200" y="1460500"/>
            <a:ext cx="10515600" cy="471170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C9E67F20-99F9-BA4C-879B-E5EB9E0B5F85}"/>
              </a:ext>
            </a:extLst>
          </p:cNvPr>
          <p:cNvSpPr>
            <a:spLocks noGrp="1"/>
          </p:cNvSpPr>
          <p:nvPr>
            <p:ph type="dt" sz="half" idx="2"/>
          </p:nvPr>
        </p:nvSpPr>
        <p:spPr>
          <a:xfrm>
            <a:off x="838200" y="6313343"/>
            <a:ext cx="2743200" cy="365125"/>
          </a:xfrm>
          <a:prstGeom prst="rect">
            <a:avLst/>
          </a:prstGeom>
        </p:spPr>
        <p:txBody>
          <a:bodyPr vert="horz" lIns="91440" tIns="45720" rIns="91440" bIns="45720" rtlCol="0" anchor="ctr"/>
          <a:lstStyle>
            <a:lvl1pPr algn="l">
              <a:defRPr sz="2400">
                <a:solidFill>
                  <a:schemeClr val="tx1"/>
                </a:solidFill>
              </a:defRPr>
            </a:lvl1pPr>
          </a:lstStyle>
          <a:p>
            <a:fld id="{E5527863-5833-554A-814A-04B9792BA072}" type="datetime1">
              <a:rPr lang="ja-JP" altLang="en-US" smtClean="0"/>
              <a:pPr/>
              <a:t>2021/10/16</a:t>
            </a:fld>
            <a:endParaRPr lang="ja-JP" altLang="en-US"/>
          </a:p>
        </p:txBody>
      </p:sp>
      <p:sp>
        <p:nvSpPr>
          <p:cNvPr id="5" name="フッター プレースホルダー 4">
            <a:extLst>
              <a:ext uri="{FF2B5EF4-FFF2-40B4-BE49-F238E27FC236}">
                <a16:creationId xmlns:a16="http://schemas.microsoft.com/office/drawing/2014/main" id="{7B4E5373-0816-7848-9A80-DB8E3C5F0A63}"/>
              </a:ext>
            </a:extLst>
          </p:cNvPr>
          <p:cNvSpPr>
            <a:spLocks noGrp="1"/>
          </p:cNvSpPr>
          <p:nvPr>
            <p:ph type="ftr" sz="quarter" idx="3"/>
          </p:nvPr>
        </p:nvSpPr>
        <p:spPr>
          <a:xfrm>
            <a:off x="4038600" y="6313342"/>
            <a:ext cx="4114800" cy="365125"/>
          </a:xfrm>
          <a:prstGeom prst="rect">
            <a:avLst/>
          </a:prstGeom>
        </p:spPr>
        <p:txBody>
          <a:bodyPr vert="horz" lIns="91440" tIns="45720" rIns="91440" bIns="45720" rtlCol="0" anchor="ctr"/>
          <a:lstStyle>
            <a:lvl1pPr algn="ctr">
              <a:defRPr sz="2400">
                <a:solidFill>
                  <a:schemeClr val="tx1"/>
                </a:solidFill>
              </a:defRPr>
            </a:lvl1pPr>
          </a:lstStyle>
          <a:p>
            <a:endParaRPr lang="ja-JP" altLang="en-US"/>
          </a:p>
        </p:txBody>
      </p:sp>
      <p:sp>
        <p:nvSpPr>
          <p:cNvPr id="6" name="スライド番号プレースホルダー 5">
            <a:extLst>
              <a:ext uri="{FF2B5EF4-FFF2-40B4-BE49-F238E27FC236}">
                <a16:creationId xmlns:a16="http://schemas.microsoft.com/office/drawing/2014/main" id="{93E8B666-AA9C-1947-BAC9-1587E5095D32}"/>
              </a:ext>
            </a:extLst>
          </p:cNvPr>
          <p:cNvSpPr>
            <a:spLocks noGrp="1"/>
          </p:cNvSpPr>
          <p:nvPr>
            <p:ph type="sldNum" sz="quarter" idx="4"/>
          </p:nvPr>
        </p:nvSpPr>
        <p:spPr>
          <a:xfrm>
            <a:off x="8610600" y="6308544"/>
            <a:ext cx="2743200" cy="365125"/>
          </a:xfrm>
          <a:prstGeom prst="rect">
            <a:avLst/>
          </a:prstGeom>
        </p:spPr>
        <p:txBody>
          <a:bodyPr vert="horz" lIns="91440" tIns="45720" rIns="91440" bIns="45720" rtlCol="0" anchor="ctr"/>
          <a:lstStyle>
            <a:lvl1pPr algn="r">
              <a:defRPr sz="2400">
                <a:solidFill>
                  <a:schemeClr val="tx1"/>
                </a:solidFill>
              </a:defRPr>
            </a:lvl1pPr>
          </a:lstStyle>
          <a:p>
            <a:fld id="{7E239498-AD10-FC48-B4C8-222DD9199322}" type="slidenum">
              <a:rPr lang="ja-JP" altLang="en-US" smtClean="0"/>
              <a:pPr/>
              <a:t>‹#›</a:t>
            </a:fld>
            <a:endParaRPr lang="ja-JP" altLang="en-US"/>
          </a:p>
        </p:txBody>
      </p:sp>
      <p:sp>
        <p:nvSpPr>
          <p:cNvPr id="11" name="十字形 10">
            <a:extLst>
              <a:ext uri="{FF2B5EF4-FFF2-40B4-BE49-F238E27FC236}">
                <a16:creationId xmlns:a16="http://schemas.microsoft.com/office/drawing/2014/main" id="{3F11031D-9309-B34C-8CEC-56E2E2CB0C5E}"/>
              </a:ext>
            </a:extLst>
          </p:cNvPr>
          <p:cNvSpPr/>
          <p:nvPr userDrawn="1"/>
        </p:nvSpPr>
        <p:spPr>
          <a:xfrm>
            <a:off x="180000" y="18512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十字形 12">
            <a:extLst>
              <a:ext uri="{FF2B5EF4-FFF2-40B4-BE49-F238E27FC236}">
                <a16:creationId xmlns:a16="http://schemas.microsoft.com/office/drawing/2014/main" id="{E0E029E8-E7DC-0C4D-8EF5-14453F339D51}"/>
              </a:ext>
            </a:extLst>
          </p:cNvPr>
          <p:cNvSpPr/>
          <p:nvPr userDrawn="1"/>
        </p:nvSpPr>
        <p:spPr>
          <a:xfrm>
            <a:off x="180000" y="631287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十字形 13">
            <a:extLst>
              <a:ext uri="{FF2B5EF4-FFF2-40B4-BE49-F238E27FC236}">
                <a16:creationId xmlns:a16="http://schemas.microsoft.com/office/drawing/2014/main" id="{9CA01440-E70E-384C-9B90-E2992C1DE459}"/>
              </a:ext>
            </a:extLst>
          </p:cNvPr>
          <p:cNvSpPr/>
          <p:nvPr userDrawn="1"/>
        </p:nvSpPr>
        <p:spPr>
          <a:xfrm>
            <a:off x="11652000" y="18512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十字形 14">
            <a:extLst>
              <a:ext uri="{FF2B5EF4-FFF2-40B4-BE49-F238E27FC236}">
                <a16:creationId xmlns:a16="http://schemas.microsoft.com/office/drawing/2014/main" id="{E1393F9C-5D3C-6A41-801F-C139F213BCA1}"/>
              </a:ext>
            </a:extLst>
          </p:cNvPr>
          <p:cNvSpPr/>
          <p:nvPr userDrawn="1"/>
        </p:nvSpPr>
        <p:spPr>
          <a:xfrm>
            <a:off x="11652000" y="631287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176324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lnSpc>
          <a:spcPct val="90000"/>
        </a:lnSpc>
        <a:spcBef>
          <a:spcPct val="0"/>
        </a:spcBef>
        <a:buNone/>
        <a:defRPr kumimoji="1" sz="4400" b="0" i="0" kern="1200">
          <a:solidFill>
            <a:schemeClr val="tx1"/>
          </a:solidFill>
          <a:latin typeface="Yu Gothic Medium" panose="020B0400000000000000" pitchFamily="34" charset="-128"/>
          <a:ea typeface="Yu Gothic Medium" panose="020B04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4.png"/><Relationship Id="rId5" Type="http://schemas.openxmlformats.org/officeDocument/2006/relationships/image" Target="../media/image29.png"/><Relationship Id="rId10" Type="http://schemas.microsoft.com/office/2007/relationships/hdphoto" Target="../media/hdphoto3.wdp"/><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tiff"/><Relationship Id="rId7" Type="http://schemas.openxmlformats.org/officeDocument/2006/relationships/image" Target="../media/image51.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jpg"/><Relationship Id="rId4" Type="http://schemas.openxmlformats.org/officeDocument/2006/relationships/image" Target="../media/image48.png"/><Relationship Id="rId9" Type="http://schemas.openxmlformats.org/officeDocument/2006/relationships/image" Target="../media/image53.sv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svg"/><Relationship Id="rId26" Type="http://schemas.openxmlformats.org/officeDocument/2006/relationships/image" Target="../media/image76.png"/><Relationship Id="rId3" Type="http://schemas.openxmlformats.org/officeDocument/2006/relationships/image" Target="../media/image58.png"/><Relationship Id="rId21" Type="http://schemas.openxmlformats.org/officeDocument/2006/relationships/image" Target="../media/image72.png"/><Relationship Id="rId34" Type="http://schemas.openxmlformats.org/officeDocument/2006/relationships/image" Target="../media/image84.svg"/><Relationship Id="rId7" Type="http://schemas.openxmlformats.org/officeDocument/2006/relationships/image" Target="../media/image4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5.tiff"/><Relationship Id="rId33" Type="http://schemas.openxmlformats.org/officeDocument/2006/relationships/image" Target="../media/image83.png"/><Relationship Id="rId2" Type="http://schemas.openxmlformats.org/officeDocument/2006/relationships/notesSlide" Target="../notesSlides/notesSlide17.xml"/><Relationship Id="rId16" Type="http://schemas.openxmlformats.org/officeDocument/2006/relationships/image" Target="../media/image67.svg"/><Relationship Id="rId20" Type="http://schemas.openxmlformats.org/officeDocument/2006/relationships/image" Target="../media/image71.svg"/><Relationship Id="rId29"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47.tiff"/><Relationship Id="rId11" Type="http://schemas.openxmlformats.org/officeDocument/2006/relationships/image" Target="../media/image62.svg"/><Relationship Id="rId24" Type="http://schemas.openxmlformats.org/officeDocument/2006/relationships/image" Target="../media/image74.png"/><Relationship Id="rId32" Type="http://schemas.openxmlformats.org/officeDocument/2006/relationships/image" Target="../media/image82.svg"/><Relationship Id="rId5" Type="http://schemas.openxmlformats.org/officeDocument/2006/relationships/image" Target="../media/image40.png"/><Relationship Id="rId15" Type="http://schemas.openxmlformats.org/officeDocument/2006/relationships/image" Target="../media/image66.png"/><Relationship Id="rId23" Type="http://schemas.openxmlformats.org/officeDocument/2006/relationships/image" Target="../media/image73.png"/><Relationship Id="rId28" Type="http://schemas.openxmlformats.org/officeDocument/2006/relationships/image" Target="../media/image78.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svg"/><Relationship Id="rId22" Type="http://schemas.openxmlformats.org/officeDocument/2006/relationships/image" Target="../media/image45.png"/><Relationship Id="rId27" Type="http://schemas.openxmlformats.org/officeDocument/2006/relationships/image" Target="../media/image77.png"/><Relationship Id="rId30" Type="http://schemas.openxmlformats.org/officeDocument/2006/relationships/image" Target="../media/image80.svg"/><Relationship Id="rId8"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4.sv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7.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1.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microsoft.com/office/2007/relationships/hdphoto" Target="../media/hdphoto1.wdp"/><Relationship Id="rId9" Type="http://schemas.openxmlformats.org/officeDocument/2006/relationships/image" Target="../media/image92.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4.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62.sv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82.svg"/></Relationships>
</file>

<file path=ppt/slides/_rels/slide3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98.png"/><Relationship Id="rId7" Type="http://schemas.openxmlformats.org/officeDocument/2006/relationships/image" Target="../media/image100.svg"/><Relationship Id="rId12"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3.svg"/><Relationship Id="rId10" Type="http://schemas.openxmlformats.org/officeDocument/2006/relationships/image" Target="../media/image103.png"/><Relationship Id="rId4" Type="http://schemas.openxmlformats.org/officeDocument/2006/relationships/image" Target="../media/image92.png"/><Relationship Id="rId9" Type="http://schemas.openxmlformats.org/officeDocument/2006/relationships/image" Target="../media/image102.sv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4.svg"/></Relationships>
</file>

<file path=ppt/slides/_rels/slide34.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8.png"/><Relationship Id="rId7" Type="http://schemas.openxmlformats.org/officeDocument/2006/relationships/image" Target="../media/image110.sv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2.svg"/></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4.png"/><Relationship Id="rId12" Type="http://schemas.openxmlformats.org/officeDocument/2006/relationships/image" Target="../media/image28.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27.png"/><Relationship Id="rId5" Type="http://schemas.openxmlformats.org/officeDocument/2006/relationships/image" Target="../media/image31.png"/><Relationship Id="rId10" Type="http://schemas.microsoft.com/office/2007/relationships/hdphoto" Target="../media/hdphoto3.wdp"/><Relationship Id="rId4" Type="http://schemas.openxmlformats.org/officeDocument/2006/relationships/image" Target="../media/image30.svg"/><Relationship Id="rId9" Type="http://schemas.openxmlformats.org/officeDocument/2006/relationships/image" Target="../media/image33.png"/><Relationship Id="rId14" Type="http://schemas.openxmlformats.org/officeDocument/2006/relationships/image" Target="../media/image37.sv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16.sv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16.svg"/><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16.svg"/><Relationship Id="rId4" Type="http://schemas.openxmlformats.org/officeDocument/2006/relationships/image" Target="../media/image115.png"/></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16.svg"/><Relationship Id="rId4" Type="http://schemas.openxmlformats.org/officeDocument/2006/relationships/image" Target="../media/image115.png"/></Relationships>
</file>

<file path=ppt/slides/_rels/slide4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7.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6.png"/><Relationship Id="rId5" Type="http://schemas.openxmlformats.org/officeDocument/2006/relationships/image" Target="../media/image29.png"/><Relationship Id="rId10" Type="http://schemas.microsoft.com/office/2007/relationships/hdphoto" Target="../media/hdphoto3.wdp"/><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5.sv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2.svg"/><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22.svg"/><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22.svg"/><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22.svg"/><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7.sv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6.png"/><Relationship Id="rId5" Type="http://schemas.openxmlformats.org/officeDocument/2006/relationships/image" Target="../media/image29.png"/><Relationship Id="rId10" Type="http://schemas.openxmlformats.org/officeDocument/2006/relationships/image" Target="../media/image35.svg"/><Relationship Id="rId4" Type="http://schemas.openxmlformats.org/officeDocument/2006/relationships/image" Target="../media/image28.svg"/><Relationship Id="rId9" Type="http://schemas.openxmlformats.org/officeDocument/2006/relationships/image" Target="../media/image34.png"/><Relationship Id="rId14" Type="http://schemas.microsoft.com/office/2007/relationships/hdphoto" Target="../media/hdphoto3.wdp"/></Relationships>
</file>

<file path=ppt/slides/_rels/slide48.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26.png"/><Relationship Id="rId7"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9.svg"/><Relationship Id="rId5" Type="http://schemas.openxmlformats.org/officeDocument/2006/relationships/image" Target="../media/image128.png"/><Relationship Id="rId10" Type="http://schemas.openxmlformats.org/officeDocument/2006/relationships/image" Target="../media/image116.svg"/><Relationship Id="rId4" Type="http://schemas.openxmlformats.org/officeDocument/2006/relationships/image" Target="../media/image127.svg"/><Relationship Id="rId9" Type="http://schemas.openxmlformats.org/officeDocument/2006/relationships/image" Target="../media/image115.png"/></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22.sv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22.svg"/><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16.svg"/><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16.sv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16.svg"/><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1.png"/><Relationship Id="rId12" Type="http://schemas.microsoft.com/office/2007/relationships/hdphoto" Target="../media/hdphoto3.wdp"/><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35.svg"/><Relationship Id="rId4" Type="http://schemas.openxmlformats.org/officeDocument/2006/relationships/image" Target="../media/image28.svg"/><Relationship Id="rId9" Type="http://schemas.openxmlformats.org/officeDocument/2006/relationships/image" Target="../media/image34.png"/><Relationship Id="rId14" Type="http://schemas.openxmlformats.org/officeDocument/2006/relationships/image" Target="../media/image37.svg"/></Relationships>
</file>

<file path=ppt/slides/_rels/slide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44.png"/><Relationship Id="rId13" Type="http://schemas.microsoft.com/office/2007/relationships/hdphoto" Target="../media/hdphoto3.wdp"/><Relationship Id="rId3" Type="http://schemas.openxmlformats.org/officeDocument/2006/relationships/image" Target="../media/image139.png"/><Relationship Id="rId7" Type="http://schemas.openxmlformats.org/officeDocument/2006/relationships/image" Target="../media/image143.svg"/><Relationship Id="rId12"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svg"/><Relationship Id="rId5" Type="http://schemas.openxmlformats.org/officeDocument/2006/relationships/image" Target="../media/image141.sv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6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svg"/><Relationship Id="rId18" Type="http://schemas.openxmlformats.org/officeDocument/2006/relationships/image" Target="../media/image154.png"/><Relationship Id="rId3" Type="http://schemas.openxmlformats.org/officeDocument/2006/relationships/image" Target="../media/image139.png"/><Relationship Id="rId21" Type="http://schemas.microsoft.com/office/2007/relationships/hdphoto" Target="../media/hdphoto3.wdp"/><Relationship Id="rId7" Type="http://schemas.openxmlformats.org/officeDocument/2006/relationships/image" Target="../media/image143.svg"/><Relationship Id="rId12" Type="http://schemas.openxmlformats.org/officeDocument/2006/relationships/image" Target="../media/image148.png"/><Relationship Id="rId17" Type="http://schemas.openxmlformats.org/officeDocument/2006/relationships/image" Target="../media/image153.svg"/><Relationship Id="rId2" Type="http://schemas.openxmlformats.org/officeDocument/2006/relationships/notesSlide" Target="../notesSlides/notesSlide63.xml"/><Relationship Id="rId16" Type="http://schemas.openxmlformats.org/officeDocument/2006/relationships/image" Target="../media/image152.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svg"/><Relationship Id="rId5" Type="http://schemas.openxmlformats.org/officeDocument/2006/relationships/image" Target="../media/image141.svg"/><Relationship Id="rId15" Type="http://schemas.openxmlformats.org/officeDocument/2006/relationships/image" Target="../media/image151.svg"/><Relationship Id="rId10" Type="http://schemas.openxmlformats.org/officeDocument/2006/relationships/image" Target="../media/image146.png"/><Relationship Id="rId19" Type="http://schemas.openxmlformats.org/officeDocument/2006/relationships/image" Target="../media/image155.sv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s>
</file>

<file path=ppt/slides/_rels/slide6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59.svg"/><Relationship Id="rId18" Type="http://schemas.openxmlformats.org/officeDocument/2006/relationships/image" Target="../media/image144.png"/><Relationship Id="rId3" Type="http://schemas.openxmlformats.org/officeDocument/2006/relationships/image" Target="../media/image139.png"/><Relationship Id="rId21" Type="http://schemas.openxmlformats.org/officeDocument/2006/relationships/image" Target="../media/image153.svg"/><Relationship Id="rId7" Type="http://schemas.openxmlformats.org/officeDocument/2006/relationships/image" Target="../media/image157.svg"/><Relationship Id="rId12" Type="http://schemas.openxmlformats.org/officeDocument/2006/relationships/image" Target="../media/image158.png"/><Relationship Id="rId17" Type="http://schemas.openxmlformats.org/officeDocument/2006/relationships/image" Target="../media/image151.svg"/><Relationship Id="rId25" Type="http://schemas.microsoft.com/office/2007/relationships/hdphoto" Target="../media/hdphoto3.wdp"/><Relationship Id="rId2" Type="http://schemas.openxmlformats.org/officeDocument/2006/relationships/notesSlide" Target="../notesSlides/notesSlide64.xml"/><Relationship Id="rId16" Type="http://schemas.openxmlformats.org/officeDocument/2006/relationships/image" Target="../media/image150.png"/><Relationship Id="rId20"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43.svg"/><Relationship Id="rId24" Type="http://schemas.openxmlformats.org/officeDocument/2006/relationships/image" Target="../media/image21.png"/><Relationship Id="rId5" Type="http://schemas.openxmlformats.org/officeDocument/2006/relationships/image" Target="../media/image149.svg"/><Relationship Id="rId15" Type="http://schemas.openxmlformats.org/officeDocument/2006/relationships/image" Target="../media/image155.svg"/><Relationship Id="rId23" Type="http://schemas.openxmlformats.org/officeDocument/2006/relationships/image" Target="../media/image147.svg"/><Relationship Id="rId10" Type="http://schemas.openxmlformats.org/officeDocument/2006/relationships/image" Target="../media/image142.png"/><Relationship Id="rId19" Type="http://schemas.openxmlformats.org/officeDocument/2006/relationships/image" Target="../media/image145.png"/><Relationship Id="rId4" Type="http://schemas.openxmlformats.org/officeDocument/2006/relationships/image" Target="../media/image148.png"/><Relationship Id="rId9" Type="http://schemas.openxmlformats.org/officeDocument/2006/relationships/image" Target="../media/image141.svg"/><Relationship Id="rId14" Type="http://schemas.openxmlformats.org/officeDocument/2006/relationships/image" Target="../media/image154.png"/><Relationship Id="rId22" Type="http://schemas.openxmlformats.org/officeDocument/2006/relationships/image" Target="../media/image146.png"/></Relationships>
</file>

<file path=ppt/slides/_rels/slide65.xml.rels><?xml version="1.0" encoding="UTF-8" standalone="yes"?>
<Relationships xmlns="http://schemas.openxmlformats.org/package/2006/relationships"><Relationship Id="rId8" Type="http://schemas.openxmlformats.org/officeDocument/2006/relationships/image" Target="../media/image165.svg"/><Relationship Id="rId13" Type="http://schemas.openxmlformats.org/officeDocument/2006/relationships/image" Target="../media/image170.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svg"/><Relationship Id="rId2" Type="http://schemas.openxmlformats.org/officeDocument/2006/relationships/notesSlide" Target="../notesSlides/notesSlide65.xml"/><Relationship Id="rId16" Type="http://schemas.openxmlformats.org/officeDocument/2006/relationships/image" Target="../media/image173.svg"/><Relationship Id="rId1" Type="http://schemas.openxmlformats.org/officeDocument/2006/relationships/slideLayout" Target="../slideLayouts/slideLayout2.xml"/><Relationship Id="rId6" Type="http://schemas.openxmlformats.org/officeDocument/2006/relationships/image" Target="../media/image163.svg"/><Relationship Id="rId11" Type="http://schemas.openxmlformats.org/officeDocument/2006/relationships/image" Target="../media/image168.png"/><Relationship Id="rId5" Type="http://schemas.openxmlformats.org/officeDocument/2006/relationships/image" Target="../media/image162.png"/><Relationship Id="rId15" Type="http://schemas.openxmlformats.org/officeDocument/2006/relationships/image" Target="../media/image172.png"/><Relationship Id="rId10" Type="http://schemas.openxmlformats.org/officeDocument/2006/relationships/image" Target="../media/image167.svg"/><Relationship Id="rId4" Type="http://schemas.openxmlformats.org/officeDocument/2006/relationships/image" Target="../media/image161.svg"/><Relationship Id="rId9" Type="http://schemas.openxmlformats.org/officeDocument/2006/relationships/image" Target="../media/image166.png"/><Relationship Id="rId14" Type="http://schemas.openxmlformats.org/officeDocument/2006/relationships/image" Target="../media/image171.sv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74.png"/></Relationships>
</file>

<file path=ppt/slides/_rels/slide67.xml.rels><?xml version="1.0" encoding="UTF-8" standalone="yes"?>
<Relationships xmlns="http://schemas.openxmlformats.org/package/2006/relationships"><Relationship Id="rId8" Type="http://schemas.openxmlformats.org/officeDocument/2006/relationships/image" Target="../media/image180.svg"/><Relationship Id="rId13" Type="http://schemas.openxmlformats.org/officeDocument/2006/relationships/image" Target="../media/image184.svg"/><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3.png"/><Relationship Id="rId17" Type="http://schemas.openxmlformats.org/officeDocument/2006/relationships/image" Target="../media/image188.png"/><Relationship Id="rId2" Type="http://schemas.openxmlformats.org/officeDocument/2006/relationships/notesSlide" Target="../notesSlides/notesSlide66.xml"/><Relationship Id="rId16" Type="http://schemas.openxmlformats.org/officeDocument/2006/relationships/image" Target="../media/image187.tiff"/><Relationship Id="rId1" Type="http://schemas.openxmlformats.org/officeDocument/2006/relationships/slideLayout" Target="../slideLayouts/slideLayout2.xml"/><Relationship Id="rId6" Type="http://schemas.openxmlformats.org/officeDocument/2006/relationships/image" Target="../media/image178.svg"/><Relationship Id="rId11" Type="http://schemas.openxmlformats.org/officeDocument/2006/relationships/hyperlink" Target="https://withcation.com/" TargetMode="External"/><Relationship Id="rId5" Type="http://schemas.openxmlformats.org/officeDocument/2006/relationships/image" Target="../media/image177.png"/><Relationship Id="rId15" Type="http://schemas.openxmlformats.org/officeDocument/2006/relationships/image" Target="../media/image186.svg"/><Relationship Id="rId10" Type="http://schemas.openxmlformats.org/officeDocument/2006/relationships/image" Target="../media/image182.svg"/><Relationship Id="rId4" Type="http://schemas.openxmlformats.org/officeDocument/2006/relationships/image" Target="../media/image176.jpg"/><Relationship Id="rId9" Type="http://schemas.openxmlformats.org/officeDocument/2006/relationships/image" Target="../media/image181.png"/><Relationship Id="rId14" Type="http://schemas.openxmlformats.org/officeDocument/2006/relationships/image" Target="../media/image185.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C608391-4C1D-4448-8837-174ADC6CB14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121065" y="1947484"/>
            <a:ext cx="6299200" cy="2044700"/>
          </a:xfrm>
          <a:prstGeom prst="rect">
            <a:avLst/>
          </a:prstGeom>
        </p:spPr>
      </p:pic>
      <p:sp>
        <p:nvSpPr>
          <p:cNvPr id="14" name="テキスト ボックス 13">
            <a:extLst>
              <a:ext uri="{FF2B5EF4-FFF2-40B4-BE49-F238E27FC236}">
                <a16:creationId xmlns:a16="http://schemas.microsoft.com/office/drawing/2014/main" id="{F16D6C0E-A29F-9C47-AA0F-83F3C89454FD}"/>
              </a:ext>
            </a:extLst>
          </p:cNvPr>
          <p:cNvSpPr txBox="1"/>
          <p:nvPr/>
        </p:nvSpPr>
        <p:spPr>
          <a:xfrm>
            <a:off x="779316" y="1101436"/>
            <a:ext cx="6832445" cy="584775"/>
          </a:xfrm>
          <a:prstGeom prst="rect">
            <a:avLst/>
          </a:prstGeom>
          <a:noFill/>
        </p:spPr>
        <p:txBody>
          <a:bodyPr wrap="square" rtlCol="0">
            <a:spAutoFit/>
          </a:bodyPr>
          <a:lstStyle/>
          <a:p>
            <a:r>
              <a:rPr kumimoji="1" lang="ja-JP" altLang="en-US" sz="3200" b="1">
                <a:latin typeface="Yu Gothic Medium" panose="020B0400000000000000" pitchFamily="34" charset="-128"/>
                <a:ea typeface="Yu Gothic Medium" panose="020B0400000000000000" pitchFamily="34" charset="-128"/>
              </a:rPr>
              <a:t>オンライン</a:t>
            </a:r>
            <a:r>
              <a:rPr kumimoji="1" lang="ja-JP" altLang="en-US" sz="2400" b="1">
                <a:latin typeface="Yu Gothic Medium" panose="020B0400000000000000" pitchFamily="34" charset="-128"/>
                <a:ea typeface="Yu Gothic Medium" panose="020B0400000000000000" pitchFamily="34" charset="-128"/>
              </a:rPr>
              <a:t>の</a:t>
            </a:r>
            <a:r>
              <a:rPr lang="ja-JP" altLang="en-US" sz="3200" b="1">
                <a:latin typeface="Yu Gothic Medium" panose="020B0400000000000000" pitchFamily="34" charset="-128"/>
                <a:ea typeface="Yu Gothic Medium" panose="020B0400000000000000" pitchFamily="34" charset="-128"/>
              </a:rPr>
              <a:t>アイスブレイク</a:t>
            </a:r>
            <a:r>
              <a:rPr kumimoji="1" lang="ja-JP" altLang="en-US" sz="3200" b="1">
                <a:latin typeface="Yu Gothic Medium" panose="020B0400000000000000" pitchFamily="34" charset="-128"/>
                <a:ea typeface="Yu Gothic Medium" panose="020B0400000000000000" pitchFamily="34" charset="-128"/>
              </a:rPr>
              <a:t>ツール</a:t>
            </a:r>
          </a:p>
        </p:txBody>
      </p:sp>
      <p:sp>
        <p:nvSpPr>
          <p:cNvPr id="17" name="角丸四角形 16">
            <a:extLst>
              <a:ext uri="{FF2B5EF4-FFF2-40B4-BE49-F238E27FC236}">
                <a16:creationId xmlns:a16="http://schemas.microsoft.com/office/drawing/2014/main" id="{36171DDD-2FC9-CD4A-A40D-7AADACFF5D4D}"/>
              </a:ext>
            </a:extLst>
          </p:cNvPr>
          <p:cNvSpPr/>
          <p:nvPr/>
        </p:nvSpPr>
        <p:spPr>
          <a:xfrm>
            <a:off x="779316" y="4971585"/>
            <a:ext cx="6299200" cy="271891"/>
          </a:xfrm>
          <a:prstGeom prst="roundRect">
            <a:avLst/>
          </a:prstGeom>
          <a:solidFill>
            <a:schemeClr val="bg2">
              <a:lumMod val="20000"/>
              <a:lumOff val="80000"/>
              <a:alpha val="80000"/>
            </a:schemeClr>
          </a:solidFill>
          <a:ln>
            <a:solidFill>
              <a:schemeClr val="bg2">
                <a:lumMod val="20000"/>
                <a:lumOff val="8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2C14FAA3-7743-8848-9B4E-6C607CE49FE2}"/>
              </a:ext>
            </a:extLst>
          </p:cNvPr>
          <p:cNvSpPr/>
          <p:nvPr/>
        </p:nvSpPr>
        <p:spPr>
          <a:xfrm>
            <a:off x="2757052" y="5500484"/>
            <a:ext cx="3211262" cy="256080"/>
          </a:xfrm>
          <a:prstGeom prst="roundRect">
            <a:avLst/>
          </a:prstGeom>
          <a:solidFill>
            <a:schemeClr val="bg2">
              <a:lumMod val="20000"/>
              <a:lumOff val="80000"/>
              <a:alpha val="80000"/>
            </a:schemeClr>
          </a:solidFill>
          <a:ln>
            <a:solidFill>
              <a:schemeClr val="bg2">
                <a:lumMod val="20000"/>
                <a:lumOff val="8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370E825C-D092-5042-8E75-B7293BA86314}"/>
              </a:ext>
            </a:extLst>
          </p:cNvPr>
          <p:cNvSpPr txBox="1"/>
          <p:nvPr/>
        </p:nvSpPr>
        <p:spPr>
          <a:xfrm>
            <a:off x="9042681" y="5620899"/>
            <a:ext cx="2598468" cy="785343"/>
          </a:xfrm>
          <a:prstGeom prst="rect">
            <a:avLst/>
          </a:prstGeom>
          <a:noFill/>
        </p:spPr>
        <p:txBody>
          <a:bodyPr wrap="none" rtlCol="0">
            <a:spAutoFit/>
          </a:bodyPr>
          <a:lstStyle/>
          <a:p>
            <a:r>
              <a:rPr kumimoji="1" lang="en-US" altLang="ja-JP" sz="1600" dirty="0">
                <a:latin typeface="Zapfino" panose="03030300040707070C03" pitchFamily="66" charset="0"/>
                <a:ea typeface="Brush Script MT" panose="03060802040406070304" pitchFamily="66" charset="-122"/>
                <a:cs typeface="Brush Script MT" panose="03060802040406070304" pitchFamily="66" charset="-122"/>
              </a:rPr>
              <a:t>Created by Meltice</a:t>
            </a:r>
            <a:endParaRPr kumimoji="1" lang="ja-JP" altLang="en-US" sz="1600">
              <a:latin typeface="Zapfino" panose="03030300040707070C03" pitchFamily="66" charset="0"/>
              <a:cs typeface="Brush Script MT" panose="03060802040406070304" pitchFamily="66" charset="-122"/>
            </a:endParaRPr>
          </a:p>
        </p:txBody>
      </p:sp>
      <p:pic>
        <p:nvPicPr>
          <p:cNvPr id="3" name="図 2">
            <a:extLst>
              <a:ext uri="{FF2B5EF4-FFF2-40B4-BE49-F238E27FC236}">
                <a16:creationId xmlns:a16="http://schemas.microsoft.com/office/drawing/2014/main" id="{8E2127C8-8CA3-D141-AA95-E158645B6586}"/>
              </a:ext>
            </a:extLst>
          </p:cNvPr>
          <p:cNvPicPr>
            <a:picLocks noChangeAspect="1"/>
          </p:cNvPicPr>
          <p:nvPr/>
        </p:nvPicPr>
        <p:blipFill>
          <a:blip r:embed="rId5"/>
          <a:stretch>
            <a:fillRect/>
          </a:stretch>
        </p:blipFill>
        <p:spPr>
          <a:xfrm>
            <a:off x="779316" y="6013571"/>
            <a:ext cx="2641736" cy="501930"/>
          </a:xfrm>
          <a:prstGeom prst="rect">
            <a:avLst/>
          </a:prstGeom>
        </p:spPr>
      </p:pic>
      <p:pic>
        <p:nvPicPr>
          <p:cNvPr id="5" name="図 4">
            <a:extLst>
              <a:ext uri="{FF2B5EF4-FFF2-40B4-BE49-F238E27FC236}">
                <a16:creationId xmlns:a16="http://schemas.microsoft.com/office/drawing/2014/main" id="{54D83898-B1D2-9547-9529-0C98D9DFCF63}"/>
              </a:ext>
            </a:extLst>
          </p:cNvPr>
          <p:cNvPicPr>
            <a:picLocks noChangeAspect="1"/>
          </p:cNvPicPr>
          <p:nvPr/>
        </p:nvPicPr>
        <p:blipFill>
          <a:blip r:embed="rId6"/>
          <a:stretch>
            <a:fillRect/>
          </a:stretch>
        </p:blipFill>
        <p:spPr>
          <a:xfrm>
            <a:off x="3550553" y="6013571"/>
            <a:ext cx="4135592" cy="496271"/>
          </a:xfrm>
          <a:prstGeom prst="rect">
            <a:avLst/>
          </a:prstGeom>
        </p:spPr>
      </p:pic>
      <p:sp>
        <p:nvSpPr>
          <p:cNvPr id="13" name="テキスト ボックス 12">
            <a:extLst>
              <a:ext uri="{FF2B5EF4-FFF2-40B4-BE49-F238E27FC236}">
                <a16:creationId xmlns:a16="http://schemas.microsoft.com/office/drawing/2014/main" id="{65B05FFD-0FBA-4240-AA8C-0E6B22D0A491}"/>
              </a:ext>
            </a:extLst>
          </p:cNvPr>
          <p:cNvSpPr txBox="1"/>
          <p:nvPr/>
        </p:nvSpPr>
        <p:spPr>
          <a:xfrm>
            <a:off x="2757052" y="5294899"/>
            <a:ext cx="3519056" cy="461665"/>
          </a:xfrm>
          <a:prstGeom prst="rect">
            <a:avLst/>
          </a:prstGeom>
          <a:noFill/>
        </p:spPr>
        <p:txBody>
          <a:bodyPr wrap="square" rtlCol="0">
            <a:spAutoFit/>
          </a:bodyPr>
          <a:lstStyle/>
          <a:p>
            <a:r>
              <a:rPr lang="ja-JP" altLang="en-US" sz="2400">
                <a:latin typeface="Yu Gothic Medium" panose="020B0400000000000000" pitchFamily="34" charset="-128"/>
                <a:ea typeface="Yu Gothic Medium" panose="020B0400000000000000" pitchFamily="34" charset="-128"/>
              </a:rPr>
              <a:t>面倒な評価業務を</a:t>
            </a:r>
            <a:r>
              <a:rPr lang="en-US" altLang="ja-JP" sz="2400" dirty="0">
                <a:latin typeface="Yu Gothic Medium" panose="020B0400000000000000" pitchFamily="34" charset="-128"/>
                <a:ea typeface="Yu Gothic Medium" panose="020B0400000000000000" pitchFamily="34" charset="-128"/>
              </a:rPr>
              <a:t>IT</a:t>
            </a:r>
            <a:r>
              <a:rPr lang="ja-JP" altLang="en-US" sz="2400">
                <a:latin typeface="Yu Gothic Medium" panose="020B0400000000000000" pitchFamily="34" charset="-128"/>
                <a:ea typeface="Yu Gothic Medium" panose="020B0400000000000000" pitchFamily="34" charset="-128"/>
              </a:rPr>
              <a:t>化</a:t>
            </a:r>
          </a:p>
        </p:txBody>
      </p:sp>
      <p:pic>
        <p:nvPicPr>
          <p:cNvPr id="4" name="図 3">
            <a:extLst>
              <a:ext uri="{FF2B5EF4-FFF2-40B4-BE49-F238E27FC236}">
                <a16:creationId xmlns:a16="http://schemas.microsoft.com/office/drawing/2014/main" id="{1A7089EF-3864-7B46-A110-4AA00505495F}"/>
              </a:ext>
            </a:extLst>
          </p:cNvPr>
          <p:cNvPicPr>
            <a:picLocks noChangeAspect="1"/>
          </p:cNvPicPr>
          <p:nvPr/>
        </p:nvPicPr>
        <p:blipFill>
          <a:blip r:embed="rId7"/>
          <a:stretch>
            <a:fillRect/>
          </a:stretch>
        </p:blipFill>
        <p:spPr>
          <a:xfrm>
            <a:off x="7221764" y="1906404"/>
            <a:ext cx="4970236" cy="3096473"/>
          </a:xfrm>
          <a:prstGeom prst="rect">
            <a:avLst/>
          </a:prstGeom>
        </p:spPr>
      </p:pic>
      <p:sp>
        <p:nvSpPr>
          <p:cNvPr id="16" name="テキスト ボックス 15">
            <a:extLst>
              <a:ext uri="{FF2B5EF4-FFF2-40B4-BE49-F238E27FC236}">
                <a16:creationId xmlns:a16="http://schemas.microsoft.com/office/drawing/2014/main" id="{A5951435-C324-C442-9EF0-33526F345D45}"/>
              </a:ext>
            </a:extLst>
          </p:cNvPr>
          <p:cNvSpPr txBox="1"/>
          <p:nvPr/>
        </p:nvSpPr>
        <p:spPr>
          <a:xfrm>
            <a:off x="779318" y="4755573"/>
            <a:ext cx="6299200" cy="461665"/>
          </a:xfrm>
          <a:prstGeom prst="rect">
            <a:avLst/>
          </a:prstGeom>
          <a:noFill/>
        </p:spPr>
        <p:txBody>
          <a:bodyPr wrap="square" rtlCol="0">
            <a:spAutoFit/>
          </a:bodyPr>
          <a:lstStyle/>
          <a:p>
            <a:r>
              <a:rPr lang="ja-JP" altLang="en-US" sz="2400">
                <a:latin typeface="Yu Gothic Medium" panose="020B0400000000000000" pitchFamily="34" charset="-128"/>
                <a:ea typeface="Yu Gothic Medium" panose="020B0400000000000000" pitchFamily="34" charset="-128"/>
              </a:rPr>
              <a:t>オンラインでのコミュニケーションの円滑化</a:t>
            </a:r>
          </a:p>
        </p:txBody>
      </p:sp>
    </p:spTree>
    <p:extLst>
      <p:ext uri="{BB962C8B-B14F-4D97-AF65-F5344CB8AC3E}">
        <p14:creationId xmlns:p14="http://schemas.microsoft.com/office/powerpoint/2010/main" val="2954660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76E2D-D426-BA4D-80B8-934737141A49}"/>
              </a:ext>
            </a:extLst>
          </p:cNvPr>
          <p:cNvSpPr>
            <a:spLocks noGrp="1"/>
          </p:cNvSpPr>
          <p:nvPr>
            <p:ph type="title"/>
          </p:nvPr>
        </p:nvSpPr>
        <p:spPr/>
        <p:txBody>
          <a:bodyPr/>
          <a:lstStyle/>
          <a:p>
            <a:r>
              <a:rPr kumimoji="1" lang="ja-JP" altLang="en-US"/>
              <a:t>手順</a:t>
            </a:r>
          </a:p>
        </p:txBody>
      </p:sp>
      <p:sp>
        <p:nvSpPr>
          <p:cNvPr id="4" name="スライド番号プレースホルダー 3">
            <a:extLst>
              <a:ext uri="{FF2B5EF4-FFF2-40B4-BE49-F238E27FC236}">
                <a16:creationId xmlns:a16="http://schemas.microsoft.com/office/drawing/2014/main" id="{6E419772-7A19-D34B-A274-6DAE5A218931}"/>
              </a:ext>
            </a:extLst>
          </p:cNvPr>
          <p:cNvSpPr>
            <a:spLocks noGrp="1"/>
          </p:cNvSpPr>
          <p:nvPr>
            <p:ph type="sldNum" sz="quarter" idx="12"/>
          </p:nvPr>
        </p:nvSpPr>
        <p:spPr/>
        <p:txBody>
          <a:bodyPr/>
          <a:lstStyle/>
          <a:p>
            <a:fld id="{7E239498-AD10-FC48-B4C8-222DD9199322}" type="slidenum">
              <a:rPr lang="ja-JP" altLang="en-US" smtClean="0"/>
              <a:pPr/>
              <a:t>9</a:t>
            </a:fld>
            <a:endParaRPr lang="ja-JP" altLang="en-US"/>
          </a:p>
        </p:txBody>
      </p:sp>
      <p:grpSp>
        <p:nvGrpSpPr>
          <p:cNvPr id="3" name="グループ化 2">
            <a:extLst>
              <a:ext uri="{FF2B5EF4-FFF2-40B4-BE49-F238E27FC236}">
                <a16:creationId xmlns:a16="http://schemas.microsoft.com/office/drawing/2014/main" id="{610FE4ED-A6BE-2643-939F-6533CF09460B}"/>
              </a:ext>
            </a:extLst>
          </p:cNvPr>
          <p:cNvGrpSpPr/>
          <p:nvPr/>
        </p:nvGrpSpPr>
        <p:grpSpPr>
          <a:xfrm>
            <a:off x="329133" y="2080490"/>
            <a:ext cx="3474720" cy="3477600"/>
            <a:chOff x="329133" y="2080490"/>
            <a:chExt cx="3474720" cy="3477600"/>
          </a:xfrm>
        </p:grpSpPr>
        <p:sp>
          <p:nvSpPr>
            <p:cNvPr id="24" name="フリーフォーム 23">
              <a:extLst>
                <a:ext uri="{FF2B5EF4-FFF2-40B4-BE49-F238E27FC236}">
                  <a16:creationId xmlns:a16="http://schemas.microsoft.com/office/drawing/2014/main" id="{BF8118DF-ABE8-6C46-B445-72D0FB759195}"/>
                </a:ext>
              </a:extLst>
            </p:cNvPr>
            <p:cNvSpPr/>
            <p:nvPr/>
          </p:nvSpPr>
          <p:spPr>
            <a:xfrm>
              <a:off x="797530" y="2080490"/>
              <a:ext cx="2880000" cy="3477600"/>
            </a:xfrm>
            <a:custGeom>
              <a:avLst/>
              <a:gdLst>
                <a:gd name="connsiteX0" fmla="*/ 0 w 2880000"/>
                <a:gd name="connsiteY0" fmla="*/ 0 h 3477600"/>
                <a:gd name="connsiteX1" fmla="*/ 1976589 w 2880000"/>
                <a:gd name="connsiteY1" fmla="*/ 0 h 3477600"/>
                <a:gd name="connsiteX2" fmla="*/ 2880000 w 2880000"/>
                <a:gd name="connsiteY2" fmla="*/ 1738800 h 3477600"/>
                <a:gd name="connsiteX3" fmla="*/ 1976589 w 2880000"/>
                <a:gd name="connsiteY3" fmla="*/ 3477600 h 3477600"/>
                <a:gd name="connsiteX4" fmla="*/ 0 w 2880000"/>
                <a:gd name="connsiteY4" fmla="*/ 3477600 h 3477600"/>
                <a:gd name="connsiteX5" fmla="*/ 0 w 2880000"/>
                <a:gd name="connsiteY5" fmla="*/ 0 h 347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0" h="3477600">
                  <a:moveTo>
                    <a:pt x="0" y="0"/>
                  </a:moveTo>
                  <a:lnTo>
                    <a:pt x="1976589" y="0"/>
                  </a:lnTo>
                  <a:lnTo>
                    <a:pt x="2880000" y="1738800"/>
                  </a:lnTo>
                  <a:lnTo>
                    <a:pt x="1976589" y="3477600"/>
                  </a:lnTo>
                  <a:lnTo>
                    <a:pt x="0" y="3477600"/>
                  </a:lnTo>
                  <a:lnTo>
                    <a:pt x="0" y="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ja-JP" sz="2300" dirty="0"/>
            </a:p>
          </p:txBody>
        </p:sp>
        <p:sp>
          <p:nvSpPr>
            <p:cNvPr id="25" name="テキスト ボックス 24">
              <a:extLst>
                <a:ext uri="{FF2B5EF4-FFF2-40B4-BE49-F238E27FC236}">
                  <a16:creationId xmlns:a16="http://schemas.microsoft.com/office/drawing/2014/main" id="{811A70ED-D562-4846-8A6C-5205D3DDB295}"/>
                </a:ext>
              </a:extLst>
            </p:cNvPr>
            <p:cNvSpPr txBox="1"/>
            <p:nvPr/>
          </p:nvSpPr>
          <p:spPr>
            <a:xfrm>
              <a:off x="329133" y="4268308"/>
              <a:ext cx="3474720" cy="369332"/>
            </a:xfrm>
            <a:prstGeom prst="rect">
              <a:avLst/>
            </a:prstGeom>
            <a:noFill/>
          </p:spPr>
          <p:txBody>
            <a:bodyPr wrap="square" rtlCol="0">
              <a:spAutoFit/>
            </a:bodyPr>
            <a:lstStyle/>
            <a:p>
              <a:pPr algn="ctr"/>
              <a:r>
                <a:rPr kumimoji="1" lang="ja-JP" altLang="en-US">
                  <a:solidFill>
                    <a:schemeClr val="bg1"/>
                  </a:solidFill>
                </a:rPr>
                <a:t>主催者がニュースを選ぶ</a:t>
              </a:r>
            </a:p>
          </p:txBody>
        </p:sp>
        <p:pic>
          <p:nvPicPr>
            <p:cNvPr id="26" name="グラフィックス 25" descr="男性のプロフィール">
              <a:extLst>
                <a:ext uri="{FF2B5EF4-FFF2-40B4-BE49-F238E27FC236}">
                  <a16:creationId xmlns:a16="http://schemas.microsoft.com/office/drawing/2014/main" id="{B604B0D5-B06B-DA46-967D-2658B570C8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235" y="2959625"/>
              <a:ext cx="900000" cy="900000"/>
            </a:xfrm>
            <a:prstGeom prst="rect">
              <a:avLst/>
            </a:prstGeom>
          </p:spPr>
        </p:pic>
        <p:pic>
          <p:nvPicPr>
            <p:cNvPr id="27" name="グラフィックス 26" descr="新聞">
              <a:extLst>
                <a:ext uri="{FF2B5EF4-FFF2-40B4-BE49-F238E27FC236}">
                  <a16:creationId xmlns:a16="http://schemas.microsoft.com/office/drawing/2014/main" id="{320DDE2B-808E-2B42-A388-059FF7B99E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89847" y="2959625"/>
              <a:ext cx="900000" cy="900000"/>
            </a:xfrm>
            <a:prstGeom prst="rect">
              <a:avLst/>
            </a:prstGeom>
          </p:spPr>
        </p:pic>
        <p:pic>
          <p:nvPicPr>
            <p:cNvPr id="28" name="グラフィックス 27" descr="右向き指示マーク">
              <a:extLst>
                <a:ext uri="{FF2B5EF4-FFF2-40B4-BE49-F238E27FC236}">
                  <a16:creationId xmlns:a16="http://schemas.microsoft.com/office/drawing/2014/main" id="{4BF4E69A-9200-CE42-9529-077B1A51EE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4235" y="3085625"/>
              <a:ext cx="648000" cy="648000"/>
            </a:xfrm>
            <a:prstGeom prst="rect">
              <a:avLst/>
            </a:prstGeom>
          </p:spPr>
        </p:pic>
      </p:grpSp>
      <p:grpSp>
        <p:nvGrpSpPr>
          <p:cNvPr id="6" name="グループ化 5">
            <a:extLst>
              <a:ext uri="{FF2B5EF4-FFF2-40B4-BE49-F238E27FC236}">
                <a16:creationId xmlns:a16="http://schemas.microsoft.com/office/drawing/2014/main" id="{5FD25755-0F4D-E44B-BAF6-E8B62A827843}"/>
              </a:ext>
            </a:extLst>
          </p:cNvPr>
          <p:cNvGrpSpPr/>
          <p:nvPr/>
        </p:nvGrpSpPr>
        <p:grpSpPr>
          <a:xfrm>
            <a:off x="5475850" y="2080490"/>
            <a:ext cx="3691223" cy="3477600"/>
            <a:chOff x="5475850" y="2080490"/>
            <a:chExt cx="3691223" cy="3477600"/>
          </a:xfrm>
        </p:grpSpPr>
        <p:sp>
          <p:nvSpPr>
            <p:cNvPr id="29" name="山形 28">
              <a:extLst>
                <a:ext uri="{FF2B5EF4-FFF2-40B4-BE49-F238E27FC236}">
                  <a16:creationId xmlns:a16="http://schemas.microsoft.com/office/drawing/2014/main" id="{D67A7734-F81F-0047-A8E0-9B9000F9EC6D}"/>
                </a:ext>
              </a:extLst>
            </p:cNvPr>
            <p:cNvSpPr/>
            <p:nvPr/>
          </p:nvSpPr>
          <p:spPr>
            <a:xfrm>
              <a:off x="5475850" y="2080490"/>
              <a:ext cx="3600000" cy="3477600"/>
            </a:xfrm>
            <a:prstGeom prst="chevron">
              <a:avLst>
                <a:gd name="adj" fmla="val 2584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sp>
          <p:nvSpPr>
            <p:cNvPr id="32" name="テキスト ボックス 31">
              <a:extLst>
                <a:ext uri="{FF2B5EF4-FFF2-40B4-BE49-F238E27FC236}">
                  <a16:creationId xmlns:a16="http://schemas.microsoft.com/office/drawing/2014/main" id="{706F2F09-0A75-5A4C-B914-BBE860C97630}"/>
                </a:ext>
              </a:extLst>
            </p:cNvPr>
            <p:cNvSpPr txBox="1"/>
            <p:nvPr/>
          </p:nvSpPr>
          <p:spPr>
            <a:xfrm>
              <a:off x="5692353" y="4271094"/>
              <a:ext cx="3474720" cy="369332"/>
            </a:xfrm>
            <a:prstGeom prst="rect">
              <a:avLst/>
            </a:prstGeom>
            <a:noFill/>
          </p:spPr>
          <p:txBody>
            <a:bodyPr wrap="square" rtlCol="0">
              <a:spAutoFit/>
            </a:bodyPr>
            <a:lstStyle/>
            <a:p>
              <a:pPr algn="ctr"/>
              <a:r>
                <a:rPr kumimoji="1" lang="ja-JP" altLang="en-US">
                  <a:solidFill>
                    <a:schemeClr val="bg1"/>
                  </a:solidFill>
                </a:rPr>
                <a:t>アイスブレイクを始める</a:t>
              </a:r>
            </a:p>
          </p:txBody>
        </p:sp>
        <p:pic>
          <p:nvPicPr>
            <p:cNvPr id="36" name="図 35">
              <a:extLst>
                <a:ext uri="{FF2B5EF4-FFF2-40B4-BE49-F238E27FC236}">
                  <a16:creationId xmlns:a16="http://schemas.microsoft.com/office/drawing/2014/main" id="{803ADFEF-3BCC-DC4E-AD8E-0C49C8C3713D}"/>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Effect>
                        <a14:brightnessContrast bright="40000" contrast="40000"/>
                      </a14:imgEffect>
                    </a14:imgLayer>
                  </a14:imgProps>
                </a:ext>
              </a:extLst>
            </a:blip>
            <a:stretch>
              <a:fillRect/>
            </a:stretch>
          </p:blipFill>
          <p:spPr>
            <a:xfrm>
              <a:off x="6393033" y="3031625"/>
              <a:ext cx="2329044" cy="756000"/>
            </a:xfrm>
            <a:prstGeom prst="rect">
              <a:avLst/>
            </a:prstGeom>
          </p:spPr>
        </p:pic>
      </p:grpSp>
      <p:grpSp>
        <p:nvGrpSpPr>
          <p:cNvPr id="5" name="グループ化 4">
            <a:extLst>
              <a:ext uri="{FF2B5EF4-FFF2-40B4-BE49-F238E27FC236}">
                <a16:creationId xmlns:a16="http://schemas.microsoft.com/office/drawing/2014/main" id="{8FDAD6BD-275C-8E40-9B6F-AB4B91118CB6}"/>
              </a:ext>
            </a:extLst>
          </p:cNvPr>
          <p:cNvGrpSpPr/>
          <p:nvPr/>
        </p:nvGrpSpPr>
        <p:grpSpPr>
          <a:xfrm>
            <a:off x="2777530" y="2080490"/>
            <a:ext cx="3654270" cy="3477600"/>
            <a:chOff x="2777530" y="2080490"/>
            <a:chExt cx="3654270" cy="3477600"/>
          </a:xfrm>
        </p:grpSpPr>
        <p:sp>
          <p:nvSpPr>
            <p:cNvPr id="23" name="山形 22">
              <a:extLst>
                <a:ext uri="{FF2B5EF4-FFF2-40B4-BE49-F238E27FC236}">
                  <a16:creationId xmlns:a16="http://schemas.microsoft.com/office/drawing/2014/main" id="{D0353AE9-A413-1F4B-965A-BFB1419911AC}"/>
                </a:ext>
              </a:extLst>
            </p:cNvPr>
            <p:cNvSpPr/>
            <p:nvPr/>
          </p:nvSpPr>
          <p:spPr>
            <a:xfrm>
              <a:off x="2777530" y="2080490"/>
              <a:ext cx="3600000" cy="3477600"/>
            </a:xfrm>
            <a:prstGeom prst="chevron">
              <a:avLst>
                <a:gd name="adj" fmla="val 25849"/>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sp>
          <p:nvSpPr>
            <p:cNvPr id="31" name="テキスト ボックス 30">
              <a:extLst>
                <a:ext uri="{FF2B5EF4-FFF2-40B4-BE49-F238E27FC236}">
                  <a16:creationId xmlns:a16="http://schemas.microsoft.com/office/drawing/2014/main" id="{BAC72FA7-51D2-654E-9A70-7FE281BC8C32}"/>
                </a:ext>
              </a:extLst>
            </p:cNvPr>
            <p:cNvSpPr txBox="1"/>
            <p:nvPr/>
          </p:nvSpPr>
          <p:spPr>
            <a:xfrm>
              <a:off x="2957080" y="4268308"/>
              <a:ext cx="3474720" cy="369332"/>
            </a:xfrm>
            <a:prstGeom prst="rect">
              <a:avLst/>
            </a:prstGeom>
            <a:noFill/>
          </p:spPr>
          <p:txBody>
            <a:bodyPr wrap="square" rtlCol="0">
              <a:spAutoFit/>
            </a:bodyPr>
            <a:lstStyle/>
            <a:p>
              <a:pPr algn="ctr"/>
              <a:r>
                <a:rPr kumimoji="1" lang="ja-JP" altLang="en-US">
                  <a:solidFill>
                    <a:schemeClr val="bg1"/>
                  </a:solidFill>
                </a:rPr>
                <a:t>参加者がニュースを選ぶ</a:t>
              </a:r>
            </a:p>
          </p:txBody>
        </p:sp>
        <p:pic>
          <p:nvPicPr>
            <p:cNvPr id="34" name="グラフィックス 33" descr="新聞">
              <a:extLst>
                <a:ext uri="{FF2B5EF4-FFF2-40B4-BE49-F238E27FC236}">
                  <a16:creationId xmlns:a16="http://schemas.microsoft.com/office/drawing/2014/main" id="{DE7A8824-2346-7844-93A6-432EF0133D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3643" y="2959625"/>
              <a:ext cx="900000" cy="900000"/>
            </a:xfrm>
            <a:prstGeom prst="rect">
              <a:avLst/>
            </a:prstGeom>
          </p:spPr>
        </p:pic>
        <p:pic>
          <p:nvPicPr>
            <p:cNvPr id="35" name="グラフィックス 34" descr="右向き指示マーク">
              <a:extLst>
                <a:ext uri="{FF2B5EF4-FFF2-40B4-BE49-F238E27FC236}">
                  <a16:creationId xmlns:a16="http://schemas.microsoft.com/office/drawing/2014/main" id="{B4A440C6-9EA8-B647-91C8-C9DCDF4DF3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8031" y="3085625"/>
              <a:ext cx="648000" cy="648000"/>
            </a:xfrm>
            <a:prstGeom prst="rect">
              <a:avLst/>
            </a:prstGeom>
          </p:spPr>
        </p:pic>
        <p:pic>
          <p:nvPicPr>
            <p:cNvPr id="37" name="グラフィックス 36" descr="ユーザー">
              <a:extLst>
                <a:ext uri="{FF2B5EF4-FFF2-40B4-BE49-F238E27FC236}">
                  <a16:creationId xmlns:a16="http://schemas.microsoft.com/office/drawing/2014/main" id="{5DFDFFD2-482D-A044-9B31-E9746FC20D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8031" y="3031625"/>
              <a:ext cx="900000" cy="900000"/>
            </a:xfrm>
            <a:prstGeom prst="rect">
              <a:avLst/>
            </a:prstGeom>
          </p:spPr>
        </p:pic>
      </p:grpSp>
      <p:grpSp>
        <p:nvGrpSpPr>
          <p:cNvPr id="7" name="グループ化 6">
            <a:extLst>
              <a:ext uri="{FF2B5EF4-FFF2-40B4-BE49-F238E27FC236}">
                <a16:creationId xmlns:a16="http://schemas.microsoft.com/office/drawing/2014/main" id="{5A40E4D1-7EB6-F146-A350-65C528637EBB}"/>
              </a:ext>
            </a:extLst>
          </p:cNvPr>
          <p:cNvGrpSpPr/>
          <p:nvPr/>
        </p:nvGrpSpPr>
        <p:grpSpPr>
          <a:xfrm>
            <a:off x="8173516" y="2080490"/>
            <a:ext cx="3689351" cy="3477600"/>
            <a:chOff x="8173516" y="2080490"/>
            <a:chExt cx="3689351" cy="3477600"/>
          </a:xfrm>
        </p:grpSpPr>
        <p:sp>
          <p:nvSpPr>
            <p:cNvPr id="30" name="山形 29">
              <a:extLst>
                <a:ext uri="{FF2B5EF4-FFF2-40B4-BE49-F238E27FC236}">
                  <a16:creationId xmlns:a16="http://schemas.microsoft.com/office/drawing/2014/main" id="{3F5504DE-A6E3-854E-9FB7-9844A3DD2063}"/>
                </a:ext>
              </a:extLst>
            </p:cNvPr>
            <p:cNvSpPr/>
            <p:nvPr/>
          </p:nvSpPr>
          <p:spPr>
            <a:xfrm>
              <a:off x="8173516" y="2080490"/>
              <a:ext cx="3600000" cy="3477600"/>
            </a:xfrm>
            <a:prstGeom prst="chevron">
              <a:avLst>
                <a:gd name="adj" fmla="val 2584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sp>
          <p:nvSpPr>
            <p:cNvPr id="33" name="テキスト ボックス 32">
              <a:extLst>
                <a:ext uri="{FF2B5EF4-FFF2-40B4-BE49-F238E27FC236}">
                  <a16:creationId xmlns:a16="http://schemas.microsoft.com/office/drawing/2014/main" id="{ED69704A-2919-9A49-A083-51F447F45763}"/>
                </a:ext>
              </a:extLst>
            </p:cNvPr>
            <p:cNvSpPr txBox="1"/>
            <p:nvPr/>
          </p:nvSpPr>
          <p:spPr>
            <a:xfrm>
              <a:off x="8388147" y="4268308"/>
              <a:ext cx="3474720" cy="369332"/>
            </a:xfrm>
            <a:prstGeom prst="rect">
              <a:avLst/>
            </a:prstGeom>
            <a:noFill/>
          </p:spPr>
          <p:txBody>
            <a:bodyPr wrap="square" rtlCol="0">
              <a:spAutoFit/>
            </a:bodyPr>
            <a:lstStyle/>
            <a:p>
              <a:pPr algn="ctr"/>
              <a:r>
                <a:rPr kumimoji="1" lang="ja-JP" altLang="en-US">
                  <a:solidFill>
                    <a:schemeClr val="bg1"/>
                  </a:solidFill>
                </a:rPr>
                <a:t>主催者が評価を見る</a:t>
              </a:r>
            </a:p>
          </p:txBody>
        </p:sp>
        <p:pic>
          <p:nvPicPr>
            <p:cNvPr id="38" name="グラフィックス 37" descr="男性のプロフィール">
              <a:extLst>
                <a:ext uri="{FF2B5EF4-FFF2-40B4-BE49-F238E27FC236}">
                  <a16:creationId xmlns:a16="http://schemas.microsoft.com/office/drawing/2014/main" id="{B36940C0-C441-DA40-9593-EE6C74527A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6407" y="2959625"/>
              <a:ext cx="900000" cy="900000"/>
            </a:xfrm>
            <a:prstGeom prst="rect">
              <a:avLst/>
            </a:prstGeom>
          </p:spPr>
        </p:pic>
        <p:pic>
          <p:nvPicPr>
            <p:cNvPr id="39" name="グラフィックス 38" descr="プレゼンテーション (円グラフ)">
              <a:extLst>
                <a:ext uri="{FF2B5EF4-FFF2-40B4-BE49-F238E27FC236}">
                  <a16:creationId xmlns:a16="http://schemas.microsoft.com/office/drawing/2014/main" id="{67CA58B9-FE3D-7149-BEFF-B7EF30800C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89585" y="2959625"/>
              <a:ext cx="900000" cy="900000"/>
            </a:xfrm>
            <a:prstGeom prst="rect">
              <a:avLst/>
            </a:prstGeom>
          </p:spPr>
        </p:pic>
      </p:grpSp>
    </p:spTree>
    <p:extLst>
      <p:ext uri="{BB962C8B-B14F-4D97-AF65-F5344CB8AC3E}">
        <p14:creationId xmlns:p14="http://schemas.microsoft.com/office/powerpoint/2010/main" val="4004075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0EB6BA6-56B8-2546-B57D-2B0D08B3AEB4}"/>
              </a:ext>
            </a:extLst>
          </p:cNvPr>
          <p:cNvSpPr>
            <a:spLocks noGrp="1"/>
          </p:cNvSpPr>
          <p:nvPr>
            <p:ph type="sldNum" sz="quarter" idx="12"/>
          </p:nvPr>
        </p:nvSpPr>
        <p:spPr/>
        <p:txBody>
          <a:bodyPr/>
          <a:lstStyle/>
          <a:p>
            <a:fld id="{7E239498-AD10-FC48-B4C8-222DD9199322}" type="slidenum">
              <a:rPr lang="ja-JP" altLang="en-US" smtClean="0"/>
              <a:pPr/>
              <a:t>10</a:t>
            </a:fld>
            <a:endParaRPr lang="ja-JP" altLang="en-US"/>
          </a:p>
        </p:txBody>
      </p:sp>
      <p:pic>
        <p:nvPicPr>
          <p:cNvPr id="2" name="dst" descr="dst">
            <a:hlinkClick r:id="" action="ppaction://media"/>
            <a:extLst>
              <a:ext uri="{FF2B5EF4-FFF2-40B4-BE49-F238E27FC236}">
                <a16:creationId xmlns:a16="http://schemas.microsoft.com/office/drawing/2014/main" id="{CCDDCBB2-703D-4346-8DF4-4E897F195D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 y="3175"/>
            <a:ext cx="12192000" cy="6858000"/>
          </a:xfrm>
          <a:prstGeom prst="rect">
            <a:avLst/>
          </a:prstGeom>
        </p:spPr>
      </p:pic>
    </p:spTree>
    <p:extLst>
      <p:ext uri="{BB962C8B-B14F-4D97-AF65-F5344CB8AC3E}">
        <p14:creationId xmlns:p14="http://schemas.microsoft.com/office/powerpoint/2010/main" val="428325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589A9D71-8EDF-4148-B8AA-249FA9D3CAE5}"/>
              </a:ext>
            </a:extLst>
          </p:cNvPr>
          <p:cNvPicPr>
            <a:picLocks noChangeAspect="1"/>
          </p:cNvPicPr>
          <p:nvPr/>
        </p:nvPicPr>
        <p:blipFill>
          <a:blip r:embed="rId3"/>
          <a:stretch>
            <a:fillRect/>
          </a:stretch>
        </p:blipFill>
        <p:spPr>
          <a:xfrm>
            <a:off x="4875068" y="2692691"/>
            <a:ext cx="2441864" cy="1463057"/>
          </a:xfrm>
          <a:prstGeom prst="rect">
            <a:avLst/>
          </a:prstGeom>
        </p:spPr>
      </p:pic>
      <p:sp>
        <p:nvSpPr>
          <p:cNvPr id="10" name="コンテンツ プレースホルダー 3">
            <a:extLst>
              <a:ext uri="{FF2B5EF4-FFF2-40B4-BE49-F238E27FC236}">
                <a16:creationId xmlns:a16="http://schemas.microsoft.com/office/drawing/2014/main" id="{A86662B4-1F20-DF4B-ACF0-D2AE72D20B2A}"/>
              </a:ext>
            </a:extLst>
          </p:cNvPr>
          <p:cNvSpPr txBox="1">
            <a:spLocks/>
          </p:cNvSpPr>
          <p:nvPr/>
        </p:nvSpPr>
        <p:spPr>
          <a:xfrm>
            <a:off x="404073" y="1023382"/>
            <a:ext cx="5257800" cy="196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a:t>円滑</a:t>
            </a:r>
            <a:r>
              <a:rPr lang="ja-JP" altLang="en-US" sz="1800"/>
              <a:t>なコミュニケーションができない</a:t>
            </a:r>
            <a:endParaRPr lang="en-US" altLang="ja-JP" sz="2200" dirty="0"/>
          </a:p>
          <a:p>
            <a:pPr marL="0" indent="0" algn="ctr">
              <a:buFont typeface="Arial" panose="020B0604020202020204" pitchFamily="34" charset="0"/>
              <a:buNone/>
            </a:pPr>
            <a:endParaRPr lang="en-US" altLang="ja-JP" sz="1800" dirty="0"/>
          </a:p>
          <a:p>
            <a:pPr marL="0" indent="0" algn="ctr">
              <a:buFont typeface="Arial" panose="020B0604020202020204" pitchFamily="34" charset="0"/>
              <a:buNone/>
            </a:pPr>
            <a:r>
              <a:rPr lang="ja-JP" altLang="en-US" sz="1800"/>
              <a:t>何を話せば良いのかわからない</a:t>
            </a:r>
            <a:endParaRPr lang="en-US" altLang="ja-JP" sz="1800" dirty="0"/>
          </a:p>
        </p:txBody>
      </p:sp>
      <p:sp>
        <p:nvSpPr>
          <p:cNvPr id="12" name="コンテンツ プレースホルダー 5">
            <a:extLst>
              <a:ext uri="{FF2B5EF4-FFF2-40B4-BE49-F238E27FC236}">
                <a16:creationId xmlns:a16="http://schemas.microsoft.com/office/drawing/2014/main" id="{54234880-E4A7-574B-B7D7-64E260D1B5AC}"/>
              </a:ext>
            </a:extLst>
          </p:cNvPr>
          <p:cNvSpPr txBox="1">
            <a:spLocks/>
          </p:cNvSpPr>
          <p:nvPr/>
        </p:nvSpPr>
        <p:spPr>
          <a:xfrm>
            <a:off x="6500075" y="1023382"/>
            <a:ext cx="5257800" cy="196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a:t>話が</a:t>
            </a:r>
            <a:r>
              <a:rPr lang="ja-JP" altLang="en-US"/>
              <a:t>盛り上がらない</a:t>
            </a:r>
            <a:endParaRPr lang="en-US" altLang="ja-JP" sz="1800" dirty="0"/>
          </a:p>
          <a:p>
            <a:pPr marL="0" indent="0" algn="ctr">
              <a:buFont typeface="Arial" panose="020B0604020202020204" pitchFamily="34" charset="0"/>
              <a:buNone/>
            </a:pPr>
            <a:endParaRPr lang="en-US" altLang="ja-JP" sz="1800" dirty="0"/>
          </a:p>
          <a:p>
            <a:pPr marL="0" indent="0" algn="ctr">
              <a:buFont typeface="Arial" panose="020B0604020202020204" pitchFamily="34" charset="0"/>
              <a:buNone/>
            </a:pPr>
            <a:r>
              <a:rPr lang="ja-JP" altLang="en-US" sz="1800"/>
              <a:t>興味を持つものが違う</a:t>
            </a:r>
            <a:endParaRPr lang="en-US" altLang="ja-JP" sz="1800" dirty="0"/>
          </a:p>
          <a:p>
            <a:pPr marL="0" indent="0" algn="ctr">
              <a:buFont typeface="Arial" panose="020B0604020202020204" pitchFamily="34" charset="0"/>
              <a:buNone/>
            </a:pPr>
            <a:r>
              <a:rPr lang="ja-JP" altLang="en-US" sz="1800"/>
              <a:t>相手の表情がわかりにくい</a:t>
            </a:r>
            <a:endParaRPr lang="en-US" altLang="ja-JP" sz="1800" dirty="0"/>
          </a:p>
        </p:txBody>
      </p:sp>
      <p:sp>
        <p:nvSpPr>
          <p:cNvPr id="9" name="コンテンツ プレースホルダー 2">
            <a:extLst>
              <a:ext uri="{FF2B5EF4-FFF2-40B4-BE49-F238E27FC236}">
                <a16:creationId xmlns:a16="http://schemas.microsoft.com/office/drawing/2014/main" id="{274ADDEA-E269-8D41-9AD1-1E65F87F70ED}"/>
              </a:ext>
            </a:extLst>
          </p:cNvPr>
          <p:cNvSpPr txBox="1">
            <a:spLocks/>
          </p:cNvSpPr>
          <p:nvPr/>
        </p:nvSpPr>
        <p:spPr>
          <a:xfrm>
            <a:off x="404073" y="4436617"/>
            <a:ext cx="5257800" cy="19685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a:t>メンバーとの</a:t>
            </a:r>
            <a:r>
              <a:rPr lang="ja-JP" altLang="en-US"/>
              <a:t>親近感</a:t>
            </a:r>
            <a:r>
              <a:rPr lang="ja-JP" altLang="en-US" sz="1800"/>
              <a:t>が湧かない</a:t>
            </a:r>
            <a:endParaRPr lang="en-US" altLang="ja-JP" sz="1800" dirty="0"/>
          </a:p>
          <a:p>
            <a:pPr marL="0" indent="0" algn="ctr">
              <a:buFont typeface="Arial" panose="020B0604020202020204" pitchFamily="34" charset="0"/>
              <a:buNone/>
            </a:pPr>
            <a:endParaRPr lang="en-US" altLang="ja-JP" sz="1800" dirty="0"/>
          </a:p>
          <a:p>
            <a:pPr marL="0" indent="0" algn="ctr">
              <a:buFont typeface="Arial" panose="020B0604020202020204" pitchFamily="34" charset="0"/>
              <a:buNone/>
            </a:pPr>
            <a:r>
              <a:rPr lang="ja-JP" altLang="en-US" sz="1800"/>
              <a:t>リアルな人物像が把握しづらい</a:t>
            </a:r>
            <a:endParaRPr lang="en-US" altLang="ja-JP" sz="1200" dirty="0"/>
          </a:p>
        </p:txBody>
      </p:sp>
      <p:sp>
        <p:nvSpPr>
          <p:cNvPr id="11" name="コンテンツ プレースホルダー 4">
            <a:extLst>
              <a:ext uri="{FF2B5EF4-FFF2-40B4-BE49-F238E27FC236}">
                <a16:creationId xmlns:a16="http://schemas.microsoft.com/office/drawing/2014/main" id="{BF5F60DE-2413-4D46-8070-AC8AECFCA2D7}"/>
              </a:ext>
            </a:extLst>
          </p:cNvPr>
          <p:cNvSpPr txBox="1">
            <a:spLocks/>
          </p:cNvSpPr>
          <p:nvPr/>
        </p:nvSpPr>
        <p:spPr>
          <a:xfrm>
            <a:off x="6500075" y="4436617"/>
            <a:ext cx="5257800" cy="196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a:t>何気ない会話</a:t>
            </a:r>
            <a:r>
              <a:rPr lang="ja-JP" altLang="en-US" sz="1800"/>
              <a:t>ができない</a:t>
            </a:r>
            <a:endParaRPr lang="en-US" altLang="ja-JP" sz="1800" dirty="0"/>
          </a:p>
          <a:p>
            <a:pPr marL="0" indent="0" algn="ctr">
              <a:buFont typeface="Arial" panose="020B0604020202020204" pitchFamily="34" charset="0"/>
              <a:buNone/>
            </a:pPr>
            <a:endParaRPr lang="en-US" altLang="ja-JP" sz="1800" dirty="0"/>
          </a:p>
          <a:p>
            <a:pPr marL="0" indent="0" algn="ctr">
              <a:buFont typeface="Arial" panose="020B0604020202020204" pitchFamily="34" charset="0"/>
              <a:buNone/>
            </a:pPr>
            <a:r>
              <a:rPr lang="ja-JP" altLang="en-US" sz="1800"/>
              <a:t>仕事の話しかしなくなった</a:t>
            </a:r>
            <a:endParaRPr lang="en-US" altLang="ja-JP" sz="1800" dirty="0"/>
          </a:p>
        </p:txBody>
      </p:sp>
      <p:pic>
        <p:nvPicPr>
          <p:cNvPr id="14" name="図 13">
            <a:extLst>
              <a:ext uri="{FF2B5EF4-FFF2-40B4-BE49-F238E27FC236}">
                <a16:creationId xmlns:a16="http://schemas.microsoft.com/office/drawing/2014/main" id="{59457177-A5FB-6A49-9F0F-8AA01276499D}"/>
              </a:ext>
            </a:extLst>
          </p:cNvPr>
          <p:cNvPicPr>
            <a:picLocks noChangeAspect="1"/>
          </p:cNvPicPr>
          <p:nvPr/>
        </p:nvPicPr>
        <p:blipFill>
          <a:blip r:embed="rId4"/>
          <a:stretch>
            <a:fillRect/>
          </a:stretch>
        </p:blipFill>
        <p:spPr>
          <a:xfrm>
            <a:off x="4555843" y="2447636"/>
            <a:ext cx="3080313" cy="1853000"/>
          </a:xfrm>
          <a:prstGeom prst="rect">
            <a:avLst/>
          </a:prstGeom>
        </p:spPr>
      </p:pic>
      <p:grpSp>
        <p:nvGrpSpPr>
          <p:cNvPr id="34" name="グループ化 33">
            <a:extLst>
              <a:ext uri="{FF2B5EF4-FFF2-40B4-BE49-F238E27FC236}">
                <a16:creationId xmlns:a16="http://schemas.microsoft.com/office/drawing/2014/main" id="{4DE1EBE1-4216-7F4F-9B97-1D17BE5F4C82}"/>
              </a:ext>
            </a:extLst>
          </p:cNvPr>
          <p:cNvGrpSpPr/>
          <p:nvPr/>
        </p:nvGrpSpPr>
        <p:grpSpPr>
          <a:xfrm>
            <a:off x="6096000" y="-4781"/>
            <a:ext cx="6096000" cy="3429000"/>
            <a:chOff x="6096000" y="-4781"/>
            <a:chExt cx="6096000" cy="3429000"/>
          </a:xfrm>
        </p:grpSpPr>
        <p:sp>
          <p:nvSpPr>
            <p:cNvPr id="35" name="フリーフォーム 34">
              <a:extLst>
                <a:ext uri="{FF2B5EF4-FFF2-40B4-BE49-F238E27FC236}">
                  <a16:creationId xmlns:a16="http://schemas.microsoft.com/office/drawing/2014/main" id="{1C4F94BB-9A82-D844-AA9C-258049B20D6A}"/>
                </a:ext>
              </a:extLst>
            </p:cNvPr>
            <p:cNvSpPr/>
            <p:nvPr/>
          </p:nvSpPr>
          <p:spPr>
            <a:xfrm>
              <a:off x="6096000" y="-4781"/>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1439464 w 6096000"/>
                <a:gd name="connsiteY3" fmla="*/ 3429000 h 3429000"/>
                <a:gd name="connsiteX4" fmla="*/ 1432564 w 6096000"/>
                <a:gd name="connsiteY4" fmla="*/ 3292366 h 3429000"/>
                <a:gd name="connsiteX5" fmla="*/ 147231 w 6096000"/>
                <a:gd name="connsiteY5" fmla="*/ 2007033 h 3429000"/>
                <a:gd name="connsiteX6" fmla="*/ 0 w 6096000"/>
                <a:gd name="connsiteY6" fmla="*/ 1999598 h 3429000"/>
                <a:gd name="connsiteX7" fmla="*/ 0 w 6096000"/>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3429000">
                  <a:moveTo>
                    <a:pt x="0" y="0"/>
                  </a:moveTo>
                  <a:lnTo>
                    <a:pt x="6096000" y="0"/>
                  </a:lnTo>
                  <a:lnTo>
                    <a:pt x="6096000" y="3429000"/>
                  </a:lnTo>
                  <a:lnTo>
                    <a:pt x="1439464" y="3429000"/>
                  </a:lnTo>
                  <a:lnTo>
                    <a:pt x="1432564" y="3292366"/>
                  </a:lnTo>
                  <a:cubicBezTo>
                    <a:pt x="1363738" y="2614646"/>
                    <a:pt x="824951" y="2075859"/>
                    <a:pt x="147231" y="2007033"/>
                  </a:cubicBezTo>
                  <a:lnTo>
                    <a:pt x="0" y="1999598"/>
                  </a:lnTo>
                  <a:lnTo>
                    <a:pt x="0" y="0"/>
                  </a:lnTo>
                  <a:close/>
                </a:path>
              </a:pathLst>
            </a:custGeom>
            <a:solidFill>
              <a:srgbClr val="F7B2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6" name="コンテンツ プレースホルダー 5">
              <a:extLst>
                <a:ext uri="{FF2B5EF4-FFF2-40B4-BE49-F238E27FC236}">
                  <a16:creationId xmlns:a16="http://schemas.microsoft.com/office/drawing/2014/main" id="{25D1AA88-27AE-5043-BC69-55C61D5257CE}"/>
                </a:ext>
              </a:extLst>
            </p:cNvPr>
            <p:cNvSpPr txBox="1">
              <a:spLocks/>
            </p:cNvSpPr>
            <p:nvPr/>
          </p:nvSpPr>
          <p:spPr>
            <a:xfrm>
              <a:off x="6497927" y="1021234"/>
              <a:ext cx="5257800" cy="196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800"/>
                <a:t>盛り上がり度に応じた</a:t>
              </a:r>
              <a:r>
                <a:rPr lang="ja-JP" altLang="en-US"/>
                <a:t>話題切り替え</a:t>
              </a:r>
              <a:endParaRPr lang="en-US" altLang="ja-JP" sz="1800" dirty="0"/>
            </a:p>
            <a:p>
              <a:pPr marL="0" indent="0" algn="ctr">
                <a:buNone/>
              </a:pPr>
              <a:endParaRPr lang="en-US" altLang="ja-JP" sz="1800" dirty="0"/>
            </a:p>
            <a:p>
              <a:pPr marL="0" indent="0" algn="ctr">
                <a:buNone/>
              </a:pPr>
              <a:r>
                <a:rPr lang="ja-JP" altLang="en-US" sz="1800"/>
                <a:t>参加者の発言から盛り上がり度を推定</a:t>
              </a:r>
              <a:endParaRPr lang="en-US" altLang="ja-JP" sz="1800" dirty="0"/>
            </a:p>
          </p:txBody>
        </p:sp>
      </p:grpSp>
      <p:grpSp>
        <p:nvGrpSpPr>
          <p:cNvPr id="37" name="グループ化 36">
            <a:extLst>
              <a:ext uri="{FF2B5EF4-FFF2-40B4-BE49-F238E27FC236}">
                <a16:creationId xmlns:a16="http://schemas.microsoft.com/office/drawing/2014/main" id="{466FB3CD-9877-804A-9033-3BEF7D88AAB6}"/>
              </a:ext>
            </a:extLst>
          </p:cNvPr>
          <p:cNvGrpSpPr/>
          <p:nvPr/>
        </p:nvGrpSpPr>
        <p:grpSpPr>
          <a:xfrm>
            <a:off x="6096000" y="3414952"/>
            <a:ext cx="6096000" cy="3429000"/>
            <a:chOff x="6096000" y="3414952"/>
            <a:chExt cx="6096000" cy="3429000"/>
          </a:xfrm>
        </p:grpSpPr>
        <p:sp>
          <p:nvSpPr>
            <p:cNvPr id="38" name="フリーフォーム 37">
              <a:extLst>
                <a:ext uri="{FF2B5EF4-FFF2-40B4-BE49-F238E27FC236}">
                  <a16:creationId xmlns:a16="http://schemas.microsoft.com/office/drawing/2014/main" id="{15F3814F-2A6D-B946-BE1E-A509FD682836}"/>
                </a:ext>
              </a:extLst>
            </p:cNvPr>
            <p:cNvSpPr/>
            <p:nvPr/>
          </p:nvSpPr>
          <p:spPr>
            <a:xfrm>
              <a:off x="6096000" y="3414952"/>
              <a:ext cx="6096000" cy="3429000"/>
            </a:xfrm>
            <a:custGeom>
              <a:avLst/>
              <a:gdLst>
                <a:gd name="connsiteX0" fmla="*/ 1438996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 name="connsiteX4" fmla="*/ 0 w 6096000"/>
                <a:gd name="connsiteY4" fmla="*/ 1459865 h 3429000"/>
                <a:gd name="connsiteX5" fmla="*/ 147231 w 6096000"/>
                <a:gd name="connsiteY5" fmla="*/ 1452430 h 3429000"/>
                <a:gd name="connsiteX6" fmla="*/ 1439999 w 6096000"/>
                <a:gd name="connsiteY6" fmla="*/ 19865 h 3429000"/>
                <a:gd name="connsiteX7" fmla="*/ 1438996 w 6096000"/>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3429000">
                  <a:moveTo>
                    <a:pt x="1438996" y="0"/>
                  </a:moveTo>
                  <a:lnTo>
                    <a:pt x="6096000" y="0"/>
                  </a:lnTo>
                  <a:lnTo>
                    <a:pt x="6096000" y="3429000"/>
                  </a:lnTo>
                  <a:lnTo>
                    <a:pt x="0" y="3429000"/>
                  </a:lnTo>
                  <a:lnTo>
                    <a:pt x="0" y="1459865"/>
                  </a:lnTo>
                  <a:lnTo>
                    <a:pt x="147231" y="1452430"/>
                  </a:lnTo>
                  <a:cubicBezTo>
                    <a:pt x="873360" y="1378688"/>
                    <a:pt x="1439999" y="765450"/>
                    <a:pt x="1439999" y="19865"/>
                  </a:cubicBezTo>
                  <a:lnTo>
                    <a:pt x="1438996" y="0"/>
                  </a:lnTo>
                  <a:close/>
                </a:path>
              </a:pathLst>
            </a:custGeom>
            <a:solidFill>
              <a:srgbClr val="FFE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コンテンツ プレースホルダー 4">
              <a:extLst>
                <a:ext uri="{FF2B5EF4-FFF2-40B4-BE49-F238E27FC236}">
                  <a16:creationId xmlns:a16="http://schemas.microsoft.com/office/drawing/2014/main" id="{74AE4D3C-7C90-F64B-869A-BC0DC699F88E}"/>
                </a:ext>
              </a:extLst>
            </p:cNvPr>
            <p:cNvSpPr txBox="1">
              <a:spLocks/>
            </p:cNvSpPr>
            <p:nvPr/>
          </p:nvSpPr>
          <p:spPr>
            <a:xfrm>
              <a:off x="6497927" y="4434469"/>
              <a:ext cx="5257800" cy="196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a:t>何気ない会話</a:t>
              </a:r>
              <a:r>
                <a:rPr lang="ja-JP" altLang="en-US" sz="1800"/>
                <a:t>の実現</a:t>
              </a:r>
              <a:endParaRPr lang="en-US" altLang="ja-JP" sz="1800" dirty="0"/>
            </a:p>
            <a:p>
              <a:pPr marL="0" indent="0" algn="ctr">
                <a:buNone/>
              </a:pPr>
              <a:endParaRPr lang="en-US" altLang="ja-JP" sz="1800" dirty="0"/>
            </a:p>
            <a:p>
              <a:pPr marL="0" indent="0" algn="ctr">
                <a:buNone/>
              </a:pPr>
              <a:r>
                <a:rPr lang="ja-JP" altLang="en-US" sz="1800"/>
                <a:t>ニュースから広がる会話</a:t>
              </a:r>
              <a:endParaRPr lang="en-US" altLang="ja-JP" sz="1800" dirty="0"/>
            </a:p>
          </p:txBody>
        </p:sp>
      </p:grpSp>
      <p:sp>
        <p:nvSpPr>
          <p:cNvPr id="2" name="スライド番号プレースホルダー 1">
            <a:extLst>
              <a:ext uri="{FF2B5EF4-FFF2-40B4-BE49-F238E27FC236}">
                <a16:creationId xmlns:a16="http://schemas.microsoft.com/office/drawing/2014/main" id="{0D99568F-C52C-D44B-9B86-6EB8A1B50664}"/>
              </a:ext>
            </a:extLst>
          </p:cNvPr>
          <p:cNvSpPr>
            <a:spLocks noGrp="1"/>
          </p:cNvSpPr>
          <p:nvPr>
            <p:ph type="sldNum" sz="quarter" idx="12"/>
          </p:nvPr>
        </p:nvSpPr>
        <p:spPr/>
        <p:txBody>
          <a:bodyPr/>
          <a:lstStyle/>
          <a:p>
            <a:fld id="{7E239498-AD10-FC48-B4C8-222DD9199322}" type="slidenum">
              <a:rPr lang="ja-JP" altLang="en-US" smtClean="0"/>
              <a:pPr/>
              <a:t>11</a:t>
            </a:fld>
            <a:endParaRPr lang="ja-JP" altLang="en-US"/>
          </a:p>
        </p:txBody>
      </p:sp>
      <p:grpSp>
        <p:nvGrpSpPr>
          <p:cNvPr id="3" name="グループ化 2">
            <a:extLst>
              <a:ext uri="{FF2B5EF4-FFF2-40B4-BE49-F238E27FC236}">
                <a16:creationId xmlns:a16="http://schemas.microsoft.com/office/drawing/2014/main" id="{10C26883-4083-D14A-A20E-F76A529A0085}"/>
              </a:ext>
            </a:extLst>
          </p:cNvPr>
          <p:cNvGrpSpPr/>
          <p:nvPr/>
        </p:nvGrpSpPr>
        <p:grpSpPr>
          <a:xfrm>
            <a:off x="180000" y="185125"/>
            <a:ext cx="11832000" cy="6487750"/>
            <a:chOff x="180000" y="185125"/>
            <a:chExt cx="11832000" cy="6487750"/>
          </a:xfrm>
        </p:grpSpPr>
        <p:sp>
          <p:nvSpPr>
            <p:cNvPr id="52" name="十字形 51">
              <a:extLst>
                <a:ext uri="{FF2B5EF4-FFF2-40B4-BE49-F238E27FC236}">
                  <a16:creationId xmlns:a16="http://schemas.microsoft.com/office/drawing/2014/main" id="{8C5E6463-EC0B-9F46-8C2D-7E2BD1A9B405}"/>
                </a:ext>
              </a:extLst>
            </p:cNvPr>
            <p:cNvSpPr/>
            <p:nvPr/>
          </p:nvSpPr>
          <p:spPr>
            <a:xfrm>
              <a:off x="180000" y="18512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十字形 53">
              <a:extLst>
                <a:ext uri="{FF2B5EF4-FFF2-40B4-BE49-F238E27FC236}">
                  <a16:creationId xmlns:a16="http://schemas.microsoft.com/office/drawing/2014/main" id="{521F644E-338F-D24F-82AF-40C553597AB4}"/>
                </a:ext>
              </a:extLst>
            </p:cNvPr>
            <p:cNvSpPr/>
            <p:nvPr/>
          </p:nvSpPr>
          <p:spPr>
            <a:xfrm>
              <a:off x="11652000" y="18512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十字形 54">
              <a:extLst>
                <a:ext uri="{FF2B5EF4-FFF2-40B4-BE49-F238E27FC236}">
                  <a16:creationId xmlns:a16="http://schemas.microsoft.com/office/drawing/2014/main" id="{90139949-4F42-BD46-9652-9BA78A6558BA}"/>
                </a:ext>
              </a:extLst>
            </p:cNvPr>
            <p:cNvSpPr/>
            <p:nvPr/>
          </p:nvSpPr>
          <p:spPr>
            <a:xfrm>
              <a:off x="11652000" y="631287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十字形 52">
              <a:extLst>
                <a:ext uri="{FF2B5EF4-FFF2-40B4-BE49-F238E27FC236}">
                  <a16:creationId xmlns:a16="http://schemas.microsoft.com/office/drawing/2014/main" id="{B053657F-8345-584A-A349-AFFB9D24E05A}"/>
                </a:ext>
              </a:extLst>
            </p:cNvPr>
            <p:cNvSpPr/>
            <p:nvPr/>
          </p:nvSpPr>
          <p:spPr>
            <a:xfrm>
              <a:off x="180000" y="6312875"/>
              <a:ext cx="360000" cy="360000"/>
            </a:xfrm>
            <a:prstGeom prst="plus">
              <a:avLst>
                <a:gd name="adj" fmla="val 46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a:extLst>
              <a:ext uri="{FF2B5EF4-FFF2-40B4-BE49-F238E27FC236}">
                <a16:creationId xmlns:a16="http://schemas.microsoft.com/office/drawing/2014/main" id="{E4A914C8-6172-9149-A03E-645BCE726B13}"/>
              </a:ext>
            </a:extLst>
          </p:cNvPr>
          <p:cNvGrpSpPr/>
          <p:nvPr/>
        </p:nvGrpSpPr>
        <p:grpSpPr>
          <a:xfrm>
            <a:off x="-2148" y="3421130"/>
            <a:ext cx="6096000" cy="3429000"/>
            <a:chOff x="-2148" y="3421130"/>
            <a:chExt cx="6096000" cy="3429000"/>
          </a:xfrm>
        </p:grpSpPr>
        <p:sp>
          <p:nvSpPr>
            <p:cNvPr id="45" name="フリーフォーム 44">
              <a:extLst>
                <a:ext uri="{FF2B5EF4-FFF2-40B4-BE49-F238E27FC236}">
                  <a16:creationId xmlns:a16="http://schemas.microsoft.com/office/drawing/2014/main" id="{663B7BF9-FDD3-0C45-A965-7E88B8B16910}"/>
                </a:ext>
              </a:extLst>
            </p:cNvPr>
            <p:cNvSpPr/>
            <p:nvPr/>
          </p:nvSpPr>
          <p:spPr>
            <a:xfrm>
              <a:off x="-2148" y="3421130"/>
              <a:ext cx="6096000" cy="3429000"/>
            </a:xfrm>
            <a:custGeom>
              <a:avLst/>
              <a:gdLst>
                <a:gd name="connsiteX0" fmla="*/ 0 w 6096000"/>
                <a:gd name="connsiteY0" fmla="*/ 0 h 3429000"/>
                <a:gd name="connsiteX1" fmla="*/ 4658838 w 6096000"/>
                <a:gd name="connsiteY1" fmla="*/ 0 h 3429000"/>
                <a:gd name="connsiteX2" fmla="*/ 4658147 w 6096000"/>
                <a:gd name="connsiteY2" fmla="*/ 13687 h 3429000"/>
                <a:gd name="connsiteX3" fmla="*/ 5950915 w 6096000"/>
                <a:gd name="connsiteY3" fmla="*/ 1446252 h 3429000"/>
                <a:gd name="connsiteX4" fmla="*/ 6096000 w 6096000"/>
                <a:gd name="connsiteY4" fmla="*/ 1453579 h 3429000"/>
                <a:gd name="connsiteX5" fmla="*/ 6096000 w 6096000"/>
                <a:gd name="connsiteY5" fmla="*/ 3429000 h 3429000"/>
                <a:gd name="connsiteX6" fmla="*/ 0 w 6096000"/>
                <a:gd name="connsiteY6" fmla="*/ 3429000 h 3429000"/>
                <a:gd name="connsiteX7" fmla="*/ 0 w 6096000"/>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3429000">
                  <a:moveTo>
                    <a:pt x="0" y="0"/>
                  </a:moveTo>
                  <a:lnTo>
                    <a:pt x="4658838" y="0"/>
                  </a:lnTo>
                  <a:lnTo>
                    <a:pt x="4658147" y="13687"/>
                  </a:lnTo>
                  <a:cubicBezTo>
                    <a:pt x="4658147" y="759272"/>
                    <a:pt x="5224786" y="1372510"/>
                    <a:pt x="5950915" y="1446252"/>
                  </a:cubicBezTo>
                  <a:lnTo>
                    <a:pt x="6096000" y="1453579"/>
                  </a:lnTo>
                  <a:lnTo>
                    <a:pt x="6096000" y="3429000"/>
                  </a:lnTo>
                  <a:lnTo>
                    <a:pt x="0" y="3429000"/>
                  </a:lnTo>
                  <a:lnTo>
                    <a:pt x="0" y="0"/>
                  </a:lnTo>
                  <a:close/>
                </a:path>
              </a:pathLst>
            </a:custGeom>
            <a:solidFill>
              <a:srgbClr val="F7B2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6" name="コンテンツ プレースホルダー 2">
              <a:extLst>
                <a:ext uri="{FF2B5EF4-FFF2-40B4-BE49-F238E27FC236}">
                  <a16:creationId xmlns:a16="http://schemas.microsoft.com/office/drawing/2014/main" id="{9C5BCF2A-0718-FF4A-AA61-0989A2D31B3B}"/>
                </a:ext>
              </a:extLst>
            </p:cNvPr>
            <p:cNvSpPr txBox="1">
              <a:spLocks/>
            </p:cNvSpPr>
            <p:nvPr/>
          </p:nvSpPr>
          <p:spPr>
            <a:xfrm>
              <a:off x="401925" y="4434469"/>
              <a:ext cx="5257800" cy="19685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800"/>
                <a:t>メンバーの</a:t>
              </a:r>
              <a:r>
                <a:rPr lang="ja-JP" altLang="en-US"/>
                <a:t>興味関心</a:t>
              </a:r>
              <a:r>
                <a:rPr lang="ja-JP" altLang="en-US" sz="1800"/>
                <a:t>を把握</a:t>
              </a:r>
              <a:endParaRPr lang="en-US" altLang="ja-JP" sz="1800" dirty="0"/>
            </a:p>
            <a:p>
              <a:pPr marL="0" indent="0" algn="ctr">
                <a:buNone/>
              </a:pPr>
              <a:endParaRPr lang="en-US" altLang="ja-JP" sz="1800" dirty="0"/>
            </a:p>
            <a:p>
              <a:pPr marL="0" indent="0" algn="ctr">
                <a:buNone/>
              </a:pPr>
              <a:r>
                <a:rPr lang="ja-JP" altLang="en-US" sz="1800"/>
                <a:t>リアルな人物像を把握できる</a:t>
              </a:r>
              <a:endParaRPr lang="en-US" altLang="ja-JP" sz="2000" dirty="0"/>
            </a:p>
          </p:txBody>
        </p:sp>
      </p:grpSp>
      <p:grpSp>
        <p:nvGrpSpPr>
          <p:cNvPr id="47" name="グループ化 46">
            <a:extLst>
              <a:ext uri="{FF2B5EF4-FFF2-40B4-BE49-F238E27FC236}">
                <a16:creationId xmlns:a16="http://schemas.microsoft.com/office/drawing/2014/main" id="{3E86AC6A-152C-3B46-88BA-296FB3ACFB40}"/>
              </a:ext>
            </a:extLst>
          </p:cNvPr>
          <p:cNvGrpSpPr/>
          <p:nvPr/>
        </p:nvGrpSpPr>
        <p:grpSpPr>
          <a:xfrm>
            <a:off x="0" y="0"/>
            <a:ext cx="6096000" cy="3429000"/>
            <a:chOff x="0" y="0"/>
            <a:chExt cx="6096000" cy="3429000"/>
          </a:xfrm>
        </p:grpSpPr>
        <p:sp>
          <p:nvSpPr>
            <p:cNvPr id="48" name="フリーフォーム 47">
              <a:extLst>
                <a:ext uri="{FF2B5EF4-FFF2-40B4-BE49-F238E27FC236}">
                  <a16:creationId xmlns:a16="http://schemas.microsoft.com/office/drawing/2014/main" id="{C499BD78-D2FF-2F49-B13D-BF7BC0FC9B8F}"/>
                </a:ext>
              </a:extLst>
            </p:cNvPr>
            <p:cNvSpPr/>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1994817 h 3429000"/>
                <a:gd name="connsiteX3" fmla="*/ 6095999 w 6096000"/>
                <a:gd name="connsiteY3" fmla="*/ 1994817 h 3429000"/>
                <a:gd name="connsiteX4" fmla="*/ 4663434 w 6096000"/>
                <a:gd name="connsiteY4" fmla="*/ 3287585 h 3429000"/>
                <a:gd name="connsiteX5" fmla="*/ 4656292 w 6096000"/>
                <a:gd name="connsiteY5" fmla="*/ 3429000 h 3429000"/>
                <a:gd name="connsiteX6" fmla="*/ 0 w 6096000"/>
                <a:gd name="connsiteY6" fmla="*/ 3429000 h 3429000"/>
                <a:gd name="connsiteX7" fmla="*/ 0 w 6096000"/>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3429000">
                  <a:moveTo>
                    <a:pt x="0" y="0"/>
                  </a:moveTo>
                  <a:lnTo>
                    <a:pt x="6096000" y="0"/>
                  </a:lnTo>
                  <a:lnTo>
                    <a:pt x="6096000" y="1994817"/>
                  </a:lnTo>
                  <a:lnTo>
                    <a:pt x="6095999" y="1994817"/>
                  </a:lnTo>
                  <a:cubicBezTo>
                    <a:pt x="5350414" y="1994817"/>
                    <a:pt x="4737176" y="2561457"/>
                    <a:pt x="4663434" y="3287585"/>
                  </a:cubicBezTo>
                  <a:lnTo>
                    <a:pt x="4656292" y="3429000"/>
                  </a:lnTo>
                  <a:lnTo>
                    <a:pt x="0" y="3429000"/>
                  </a:lnTo>
                  <a:lnTo>
                    <a:pt x="0" y="0"/>
                  </a:lnTo>
                  <a:close/>
                </a:path>
              </a:pathLst>
            </a:custGeom>
            <a:solidFill>
              <a:srgbClr val="FFE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49" name="コンテンツ プレースホルダー 3">
              <a:extLst>
                <a:ext uri="{FF2B5EF4-FFF2-40B4-BE49-F238E27FC236}">
                  <a16:creationId xmlns:a16="http://schemas.microsoft.com/office/drawing/2014/main" id="{0E703E1D-1A6C-CD47-B565-BF46CA073D12}"/>
                </a:ext>
              </a:extLst>
            </p:cNvPr>
            <p:cNvSpPr txBox="1">
              <a:spLocks/>
            </p:cNvSpPr>
            <p:nvPr/>
          </p:nvSpPr>
          <p:spPr>
            <a:xfrm>
              <a:off x="401925" y="1021234"/>
              <a:ext cx="5257800" cy="196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800"/>
                <a:t>興味に応じた</a:t>
              </a:r>
              <a:r>
                <a:rPr lang="ja-JP" altLang="en-US"/>
                <a:t>話題提示</a:t>
              </a:r>
              <a:endParaRPr lang="en-US" altLang="ja-JP" dirty="0"/>
            </a:p>
            <a:p>
              <a:pPr marL="0" indent="0" algn="ctr">
                <a:buNone/>
              </a:pPr>
              <a:endParaRPr lang="en-US" altLang="ja-JP" sz="1800" dirty="0"/>
            </a:p>
            <a:p>
              <a:pPr marL="0" indent="0" algn="ctr">
                <a:buNone/>
              </a:pPr>
              <a:r>
                <a:rPr lang="ja-JP" altLang="en-US" sz="1800"/>
                <a:t>円滑なコミュニケーションが可能</a:t>
              </a:r>
            </a:p>
          </p:txBody>
        </p:sp>
      </p:grpSp>
    </p:spTree>
    <p:extLst>
      <p:ext uri="{BB962C8B-B14F-4D97-AF65-F5344CB8AC3E}">
        <p14:creationId xmlns:p14="http://schemas.microsoft.com/office/powerpoint/2010/main" val="121722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xEl>
                                              <p:pRg st="0" end="0"/>
                                            </p:txEl>
                                          </p:spTgt>
                                        </p:tgtEl>
                                      </p:cBhvr>
                                    </p:animEffect>
                                    <p:set>
                                      <p:cBhvr>
                                        <p:cTn id="7" dur="1" fill="hold">
                                          <p:stCondLst>
                                            <p:cond delay="499"/>
                                          </p:stCondLst>
                                        </p:cTn>
                                        <p:tgtEl>
                                          <p:spTgt spid="10">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xEl>
                                              <p:pRg st="2" end="2"/>
                                            </p:txEl>
                                          </p:spTgt>
                                        </p:tgtEl>
                                      </p:cBhvr>
                                    </p:animEffect>
                                    <p:set>
                                      <p:cBhvr>
                                        <p:cTn id="10" dur="1" fill="hold">
                                          <p:stCondLst>
                                            <p:cond delay="499"/>
                                          </p:stCondLst>
                                        </p:cTn>
                                        <p:tgtEl>
                                          <p:spTgt spid="10">
                                            <p:txEl>
                                              <p:pRg st="2" end="2"/>
                                            </p:txEl>
                                          </p:spTgt>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xEl>
                                              <p:pRg st="0" end="0"/>
                                            </p:txEl>
                                          </p:spTgt>
                                        </p:tgtEl>
                                      </p:cBhvr>
                                    </p:animEffect>
                                    <p:set>
                                      <p:cBhvr>
                                        <p:cTn id="18" dur="1" fill="hold">
                                          <p:stCondLst>
                                            <p:cond delay="499"/>
                                          </p:stCondLst>
                                        </p:cTn>
                                        <p:tgtEl>
                                          <p:spTgt spid="12">
                                            <p:txEl>
                                              <p:pRg st="0" end="0"/>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2">
                                            <p:txEl>
                                              <p:pRg st="2" end="2"/>
                                            </p:txEl>
                                          </p:spTgt>
                                        </p:tgtEl>
                                      </p:cBhvr>
                                    </p:animEffect>
                                    <p:set>
                                      <p:cBhvr>
                                        <p:cTn id="21" dur="1" fill="hold">
                                          <p:stCondLst>
                                            <p:cond delay="499"/>
                                          </p:stCondLst>
                                        </p:cTn>
                                        <p:tgtEl>
                                          <p:spTgt spid="12">
                                            <p:txEl>
                                              <p:pRg st="2" end="2"/>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xEl>
                                              <p:pRg st="3" end="3"/>
                                            </p:txEl>
                                          </p:spTgt>
                                        </p:tgtEl>
                                      </p:cBhvr>
                                    </p:animEffect>
                                    <p:set>
                                      <p:cBhvr>
                                        <p:cTn id="24" dur="1" fill="hold">
                                          <p:stCondLst>
                                            <p:cond delay="499"/>
                                          </p:stCondLst>
                                        </p:cTn>
                                        <p:tgtEl>
                                          <p:spTgt spid="12">
                                            <p:txEl>
                                              <p:pRg st="3" end="3"/>
                                            </p:txEl>
                                          </p:spTgt>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9">
                                            <p:txEl>
                                              <p:pRg st="0" end="0"/>
                                            </p:txEl>
                                          </p:spTgt>
                                        </p:tgtEl>
                                      </p:cBhvr>
                                    </p:animEffect>
                                    <p:set>
                                      <p:cBhvr>
                                        <p:cTn id="32" dur="1" fill="hold">
                                          <p:stCondLst>
                                            <p:cond delay="499"/>
                                          </p:stCondLst>
                                        </p:cTn>
                                        <p:tgtEl>
                                          <p:spTgt spid="9">
                                            <p:txEl>
                                              <p:pRg st="0" end="0"/>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9">
                                            <p:txEl>
                                              <p:pRg st="2" end="2"/>
                                            </p:txEl>
                                          </p:spTgt>
                                        </p:tgtEl>
                                      </p:cBhvr>
                                    </p:animEffect>
                                    <p:set>
                                      <p:cBhvr>
                                        <p:cTn id="35" dur="1" fill="hold">
                                          <p:stCondLst>
                                            <p:cond delay="499"/>
                                          </p:stCondLst>
                                        </p:cTn>
                                        <p:tgtEl>
                                          <p:spTgt spid="9">
                                            <p:txEl>
                                              <p:pRg st="2" end="2"/>
                                            </p:txEl>
                                          </p:spTgt>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1">
                                            <p:txEl>
                                              <p:pRg st="0" end="0"/>
                                            </p:txEl>
                                          </p:spTgt>
                                        </p:tgtEl>
                                      </p:cBhvr>
                                    </p:animEffect>
                                    <p:set>
                                      <p:cBhvr>
                                        <p:cTn id="43" dur="1" fill="hold">
                                          <p:stCondLst>
                                            <p:cond delay="499"/>
                                          </p:stCondLst>
                                        </p:cTn>
                                        <p:tgtEl>
                                          <p:spTgt spid="11">
                                            <p:txEl>
                                              <p:pRg st="0" end="0"/>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1">
                                            <p:txEl>
                                              <p:pRg st="2" end="2"/>
                                            </p:txEl>
                                          </p:spTgt>
                                        </p:tgtEl>
                                      </p:cBhvr>
                                    </p:animEffect>
                                    <p:set>
                                      <p:cBhvr>
                                        <p:cTn id="46" dur="1" fill="hold">
                                          <p:stCondLst>
                                            <p:cond delay="499"/>
                                          </p:stCondLst>
                                        </p:cTn>
                                        <p:tgtEl>
                                          <p:spTgt spid="11">
                                            <p:txEl>
                                              <p:pRg st="2" end="2"/>
                                            </p:txEl>
                                          </p:spTgt>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par>
                          <p:cTn id="50" fill="hold">
                            <p:stCondLst>
                              <p:cond delay="500"/>
                            </p:stCondLst>
                            <p:childTnLst>
                              <p:par>
                                <p:cTn id="51" presetID="10" presetClass="exit" presetSubtype="0" fill="hold" nodeType="afterEffect">
                                  <p:stCondLst>
                                    <p:cond delay="0"/>
                                  </p:stCondLst>
                                  <p:childTnLst>
                                    <p:animEffect transition="out" filter="fade">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37">
            <a:extLst>
              <a:ext uri="{FF2B5EF4-FFF2-40B4-BE49-F238E27FC236}">
                <a16:creationId xmlns:a16="http://schemas.microsoft.com/office/drawing/2014/main" id="{4F0B5BB1-4DE4-D042-AFF4-4D89B3AC24EE}"/>
              </a:ext>
            </a:extLst>
          </p:cNvPr>
          <p:cNvSpPr/>
          <p:nvPr/>
        </p:nvSpPr>
        <p:spPr>
          <a:xfrm>
            <a:off x="4064000" y="3445933"/>
            <a:ext cx="4179274" cy="2243667"/>
          </a:xfrm>
          <a:prstGeom prst="rect">
            <a:avLst/>
          </a:prstGeom>
          <a:solidFill>
            <a:schemeClr val="bg2">
              <a:lumMod val="60000"/>
              <a:lumOff val="40000"/>
              <a:alpha val="50000"/>
            </a:schemeClr>
          </a:solid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D445EBD-A0DA-7847-B80C-266769489160}"/>
              </a:ext>
            </a:extLst>
          </p:cNvPr>
          <p:cNvSpPr>
            <a:spLocks noGrp="1"/>
          </p:cNvSpPr>
          <p:nvPr>
            <p:ph type="title"/>
          </p:nvPr>
        </p:nvSpPr>
        <p:spPr/>
        <p:txBody>
          <a:bodyPr/>
          <a:lstStyle/>
          <a:p>
            <a:r>
              <a:rPr kumimoji="1" lang="en-US" altLang="ja-JP" dirty="0"/>
              <a:t>API</a:t>
            </a:r>
            <a:r>
              <a:rPr kumimoji="1" lang="ja-JP" altLang="en-US"/>
              <a:t>構築</a:t>
            </a:r>
          </a:p>
        </p:txBody>
      </p:sp>
      <p:sp>
        <p:nvSpPr>
          <p:cNvPr id="3" name="コンテンツ プレースホルダー 2">
            <a:extLst>
              <a:ext uri="{FF2B5EF4-FFF2-40B4-BE49-F238E27FC236}">
                <a16:creationId xmlns:a16="http://schemas.microsoft.com/office/drawing/2014/main" id="{8BDAE20E-150F-5042-9F23-FBC87667B2D5}"/>
              </a:ext>
            </a:extLst>
          </p:cNvPr>
          <p:cNvSpPr>
            <a:spLocks noGrp="1"/>
          </p:cNvSpPr>
          <p:nvPr>
            <p:ph idx="1"/>
          </p:nvPr>
        </p:nvSpPr>
        <p:spPr/>
        <p:txBody>
          <a:bodyPr/>
          <a:lstStyle/>
          <a:p>
            <a:r>
              <a:rPr lang="en" altLang="ja-JP" dirty="0"/>
              <a:t>API</a:t>
            </a:r>
            <a:r>
              <a:rPr lang="ja-JP" altLang="en-US"/>
              <a:t>化することで開発・保守をしやすくする</a:t>
            </a:r>
          </a:p>
          <a:p>
            <a:r>
              <a:rPr lang="ja-JP" altLang="en-US"/>
              <a:t>通信をするときにそのエンドポイントを呼び出すだけ</a:t>
            </a:r>
          </a:p>
        </p:txBody>
      </p:sp>
      <p:sp>
        <p:nvSpPr>
          <p:cNvPr id="4" name="スライド番号プレースホルダー 3">
            <a:extLst>
              <a:ext uri="{FF2B5EF4-FFF2-40B4-BE49-F238E27FC236}">
                <a16:creationId xmlns:a16="http://schemas.microsoft.com/office/drawing/2014/main" id="{E037F9A2-8A3A-484B-8A7C-7D751F270569}"/>
              </a:ext>
            </a:extLst>
          </p:cNvPr>
          <p:cNvSpPr>
            <a:spLocks noGrp="1"/>
          </p:cNvSpPr>
          <p:nvPr>
            <p:ph type="sldNum" sz="quarter" idx="12"/>
          </p:nvPr>
        </p:nvSpPr>
        <p:spPr/>
        <p:txBody>
          <a:bodyPr/>
          <a:lstStyle/>
          <a:p>
            <a:fld id="{7E239498-AD10-FC48-B4C8-222DD9199322}" type="slidenum">
              <a:rPr lang="ja-JP" altLang="en-US" smtClean="0"/>
              <a:pPr/>
              <a:t>12</a:t>
            </a:fld>
            <a:endParaRPr lang="ja-JP" altLang="en-US"/>
          </a:p>
        </p:txBody>
      </p:sp>
      <p:pic>
        <p:nvPicPr>
          <p:cNvPr id="5" name="図 4">
            <a:extLst>
              <a:ext uri="{FF2B5EF4-FFF2-40B4-BE49-F238E27FC236}">
                <a16:creationId xmlns:a16="http://schemas.microsoft.com/office/drawing/2014/main" id="{51AB57FF-1F31-6B48-9FF8-FB89F18B380A}"/>
              </a:ext>
            </a:extLst>
          </p:cNvPr>
          <p:cNvPicPr>
            <a:picLocks noChangeAspect="1"/>
          </p:cNvPicPr>
          <p:nvPr/>
        </p:nvPicPr>
        <p:blipFill>
          <a:blip r:embed="rId3"/>
          <a:stretch>
            <a:fillRect/>
          </a:stretch>
        </p:blipFill>
        <p:spPr>
          <a:xfrm>
            <a:off x="8964112" y="177236"/>
            <a:ext cx="2389688" cy="933472"/>
          </a:xfrm>
          <a:prstGeom prst="rect">
            <a:avLst/>
          </a:prstGeom>
        </p:spPr>
      </p:pic>
      <p:grpSp>
        <p:nvGrpSpPr>
          <p:cNvPr id="6" name="グループ化 5">
            <a:extLst>
              <a:ext uri="{FF2B5EF4-FFF2-40B4-BE49-F238E27FC236}">
                <a16:creationId xmlns:a16="http://schemas.microsoft.com/office/drawing/2014/main" id="{F206EECA-A2B4-5243-8394-CCD61455C6A0}"/>
              </a:ext>
            </a:extLst>
          </p:cNvPr>
          <p:cNvGrpSpPr/>
          <p:nvPr/>
        </p:nvGrpSpPr>
        <p:grpSpPr>
          <a:xfrm>
            <a:off x="8596284" y="3877422"/>
            <a:ext cx="2616001" cy="720000"/>
            <a:chOff x="6758307" y="2979436"/>
            <a:chExt cx="2616001" cy="720000"/>
          </a:xfrm>
        </p:grpSpPr>
        <p:sp>
          <p:nvSpPr>
            <p:cNvPr id="7" name="フリーフォーム 6">
              <a:extLst>
                <a:ext uri="{FF2B5EF4-FFF2-40B4-BE49-F238E27FC236}">
                  <a16:creationId xmlns:a16="http://schemas.microsoft.com/office/drawing/2014/main" id="{549BD7AE-BD38-C846-9359-8C4456E984F4}"/>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8" name="テキスト ボックス 7">
              <a:extLst>
                <a:ext uri="{FF2B5EF4-FFF2-40B4-BE49-F238E27FC236}">
                  <a16:creationId xmlns:a16="http://schemas.microsoft.com/office/drawing/2014/main" id="{97BAD37D-A377-E249-8809-266D636985F2}"/>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ニュース</a:t>
              </a:r>
            </a:p>
          </p:txBody>
        </p:sp>
        <p:pic>
          <p:nvPicPr>
            <p:cNvPr id="9" name="グラフィックス 8" descr="データベース">
              <a:extLst>
                <a:ext uri="{FF2B5EF4-FFF2-40B4-BE49-F238E27FC236}">
                  <a16:creationId xmlns:a16="http://schemas.microsoft.com/office/drawing/2014/main" id="{7EE13662-9A66-5C41-9CD1-640A535C00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8307" y="2979436"/>
              <a:ext cx="720000" cy="720000"/>
            </a:xfrm>
            <a:prstGeom prst="rect">
              <a:avLst/>
            </a:prstGeom>
          </p:spPr>
        </p:pic>
      </p:grpSp>
      <p:grpSp>
        <p:nvGrpSpPr>
          <p:cNvPr id="10" name="グループ化 9">
            <a:extLst>
              <a:ext uri="{FF2B5EF4-FFF2-40B4-BE49-F238E27FC236}">
                <a16:creationId xmlns:a16="http://schemas.microsoft.com/office/drawing/2014/main" id="{E4B4C160-1CDD-8F4C-B547-CF29F0C47A61}"/>
              </a:ext>
            </a:extLst>
          </p:cNvPr>
          <p:cNvGrpSpPr/>
          <p:nvPr/>
        </p:nvGrpSpPr>
        <p:grpSpPr>
          <a:xfrm>
            <a:off x="979715" y="4228370"/>
            <a:ext cx="2616001" cy="720000"/>
            <a:chOff x="975213" y="1411357"/>
            <a:chExt cx="2616001" cy="720000"/>
          </a:xfrm>
        </p:grpSpPr>
        <p:sp>
          <p:nvSpPr>
            <p:cNvPr id="11" name="フリーフォーム 10">
              <a:extLst>
                <a:ext uri="{FF2B5EF4-FFF2-40B4-BE49-F238E27FC236}">
                  <a16:creationId xmlns:a16="http://schemas.microsoft.com/office/drawing/2014/main" id="{8112124C-527D-8C45-8B22-C35E1660F27E}"/>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2" name="グラフィックス 11" descr="ドキュメント">
              <a:extLst>
                <a:ext uri="{FF2B5EF4-FFF2-40B4-BE49-F238E27FC236}">
                  <a16:creationId xmlns:a16="http://schemas.microsoft.com/office/drawing/2014/main" id="{2B1EAC10-5115-6A46-A593-C51A439CF0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9714" y="1411357"/>
              <a:ext cx="720000" cy="720000"/>
            </a:xfrm>
            <a:prstGeom prst="rect">
              <a:avLst/>
            </a:prstGeom>
          </p:spPr>
        </p:pic>
        <p:sp>
          <p:nvSpPr>
            <p:cNvPr id="13" name="テキスト ボックス 12">
              <a:extLst>
                <a:ext uri="{FF2B5EF4-FFF2-40B4-BE49-F238E27FC236}">
                  <a16:creationId xmlns:a16="http://schemas.microsoft.com/office/drawing/2014/main" id="{547680F4-084C-A240-BCA0-2A6A86F75673}"/>
                </a:ext>
              </a:extLst>
            </p:cNvPr>
            <p:cNvSpPr txBox="1"/>
            <p:nvPr/>
          </p:nvSpPr>
          <p:spPr>
            <a:xfrm>
              <a:off x="1761594" y="1446049"/>
              <a:ext cx="1558372" cy="646331"/>
            </a:xfrm>
            <a:prstGeom prst="rect">
              <a:avLst/>
            </a:prstGeom>
            <a:noFill/>
          </p:spPr>
          <p:txBody>
            <a:bodyPr wrap="square" rtlCol="0" anchor="ctr">
              <a:spAutoFit/>
            </a:bodyPr>
            <a:lstStyle/>
            <a:p>
              <a:r>
                <a:rPr kumimoji="1" lang="ja-JP" altLang="en-US">
                  <a:solidFill>
                    <a:schemeClr val="bg1"/>
                  </a:solidFill>
                </a:rPr>
                <a:t>ニュース</a:t>
              </a:r>
              <a:r>
                <a:rPr lang="ja-JP" altLang="en-US">
                  <a:solidFill>
                    <a:schemeClr val="bg1"/>
                  </a:solidFill>
                </a:rPr>
                <a:t>の</a:t>
              </a:r>
              <a:endParaRPr lang="en-US" altLang="ja-JP" dirty="0">
                <a:solidFill>
                  <a:schemeClr val="bg1"/>
                </a:solidFill>
              </a:endParaRPr>
            </a:p>
            <a:p>
              <a:r>
                <a:rPr lang="ja-JP" altLang="en-US">
                  <a:solidFill>
                    <a:schemeClr val="bg1"/>
                  </a:solidFill>
                </a:rPr>
                <a:t>アンケート</a:t>
              </a:r>
              <a:endParaRPr kumimoji="1" lang="ja-JP" altLang="en-US">
                <a:solidFill>
                  <a:schemeClr val="bg1"/>
                </a:solidFill>
              </a:endParaRPr>
            </a:p>
          </p:txBody>
        </p:sp>
      </p:grpSp>
      <p:grpSp>
        <p:nvGrpSpPr>
          <p:cNvPr id="14" name="グループ化 13">
            <a:extLst>
              <a:ext uri="{FF2B5EF4-FFF2-40B4-BE49-F238E27FC236}">
                <a16:creationId xmlns:a16="http://schemas.microsoft.com/office/drawing/2014/main" id="{5FA0101A-BABC-B14E-9B40-B2E1DA5313F1}"/>
              </a:ext>
            </a:extLst>
          </p:cNvPr>
          <p:cNvGrpSpPr/>
          <p:nvPr/>
        </p:nvGrpSpPr>
        <p:grpSpPr>
          <a:xfrm>
            <a:off x="8596284" y="4700884"/>
            <a:ext cx="2616001" cy="720000"/>
            <a:chOff x="6758307" y="2979436"/>
            <a:chExt cx="2616001" cy="720000"/>
          </a:xfrm>
        </p:grpSpPr>
        <p:sp>
          <p:nvSpPr>
            <p:cNvPr id="15" name="フリーフォーム 14">
              <a:extLst>
                <a:ext uri="{FF2B5EF4-FFF2-40B4-BE49-F238E27FC236}">
                  <a16:creationId xmlns:a16="http://schemas.microsoft.com/office/drawing/2014/main" id="{47CD45A7-F9B8-1243-AE48-97F68ADD0C50}"/>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6" name="テキスト ボックス 15">
              <a:extLst>
                <a:ext uri="{FF2B5EF4-FFF2-40B4-BE49-F238E27FC236}">
                  <a16:creationId xmlns:a16="http://schemas.microsoft.com/office/drawing/2014/main" id="{DD09BBFB-E3E0-4E4B-B09B-A3684AA17748}"/>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参加者興味</a:t>
              </a:r>
            </a:p>
          </p:txBody>
        </p:sp>
        <p:pic>
          <p:nvPicPr>
            <p:cNvPr id="17" name="グラフィックス 16" descr="データベース">
              <a:extLst>
                <a:ext uri="{FF2B5EF4-FFF2-40B4-BE49-F238E27FC236}">
                  <a16:creationId xmlns:a16="http://schemas.microsoft.com/office/drawing/2014/main" id="{E740E26A-4E58-5644-B5DE-AEB206F628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8307" y="2979436"/>
              <a:ext cx="720000" cy="720000"/>
            </a:xfrm>
            <a:prstGeom prst="rect">
              <a:avLst/>
            </a:prstGeom>
          </p:spPr>
        </p:pic>
      </p:grpSp>
      <p:grpSp>
        <p:nvGrpSpPr>
          <p:cNvPr id="18" name="グループ化 17">
            <a:extLst>
              <a:ext uri="{FF2B5EF4-FFF2-40B4-BE49-F238E27FC236}">
                <a16:creationId xmlns:a16="http://schemas.microsoft.com/office/drawing/2014/main" id="{FC1F6040-2E30-5347-B4BF-F0576AAEE654}"/>
              </a:ext>
            </a:extLst>
          </p:cNvPr>
          <p:cNvGrpSpPr/>
          <p:nvPr/>
        </p:nvGrpSpPr>
        <p:grpSpPr>
          <a:xfrm>
            <a:off x="4285322" y="4004446"/>
            <a:ext cx="3604942" cy="461665"/>
            <a:chOff x="4293264" y="1840265"/>
            <a:chExt cx="3604942" cy="461665"/>
          </a:xfrm>
        </p:grpSpPr>
        <p:sp>
          <p:nvSpPr>
            <p:cNvPr id="19" name="フリーフォーム 18">
              <a:extLst>
                <a:ext uri="{FF2B5EF4-FFF2-40B4-BE49-F238E27FC236}">
                  <a16:creationId xmlns:a16="http://schemas.microsoft.com/office/drawing/2014/main" id="{57C68C15-E107-A54B-BC5F-7990177E8856}"/>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20" name="直線コネクタ 19">
              <a:extLst>
                <a:ext uri="{FF2B5EF4-FFF2-40B4-BE49-F238E27FC236}">
                  <a16:creationId xmlns:a16="http://schemas.microsoft.com/office/drawing/2014/main" id="{BF3C45DB-0E57-5941-8FB4-3223A13608AE}"/>
                </a:ext>
              </a:extLst>
            </p:cNvPr>
            <p:cNvCxnSpPr>
              <a:cxnSpLocks/>
              <a:endCxn id="21"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円/楕円 20">
              <a:extLst>
                <a:ext uri="{FF2B5EF4-FFF2-40B4-BE49-F238E27FC236}">
                  <a16:creationId xmlns:a16="http://schemas.microsoft.com/office/drawing/2014/main" id="{82922779-D70F-FF47-9ABD-7870A4D4FBC8}"/>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2" name="テキスト ボックス 21">
              <a:extLst>
                <a:ext uri="{FF2B5EF4-FFF2-40B4-BE49-F238E27FC236}">
                  <a16:creationId xmlns:a16="http://schemas.microsoft.com/office/drawing/2014/main" id="{D2DCF716-B5FA-994E-8EC5-2C3ECF577245}"/>
                </a:ext>
              </a:extLst>
            </p:cNvPr>
            <p:cNvSpPr txBox="1"/>
            <p:nvPr/>
          </p:nvSpPr>
          <p:spPr>
            <a:xfrm>
              <a:off x="5220318" y="1840265"/>
              <a:ext cx="2373086" cy="461665"/>
            </a:xfrm>
            <a:prstGeom prst="rect">
              <a:avLst/>
            </a:prstGeom>
            <a:noFill/>
          </p:spPr>
          <p:txBody>
            <a:bodyPr wrap="square" rtlCol="0" anchor="ctr">
              <a:spAutoFit/>
            </a:bodyPr>
            <a:lstStyle/>
            <a:p>
              <a:r>
                <a:rPr lang="ja-JP" altLang="en-US" sz="1200">
                  <a:solidFill>
                    <a:schemeClr val="bg1"/>
                  </a:solidFill>
                </a:rPr>
                <a:t>主催者によって選ばれた近日のニュースを提示</a:t>
              </a:r>
              <a:endParaRPr kumimoji="1" lang="ja-JP" altLang="en-US" sz="1200">
                <a:solidFill>
                  <a:schemeClr val="bg1"/>
                </a:solidFill>
              </a:endParaRPr>
            </a:p>
          </p:txBody>
        </p:sp>
      </p:grpSp>
      <p:grpSp>
        <p:nvGrpSpPr>
          <p:cNvPr id="23" name="グループ化 22">
            <a:extLst>
              <a:ext uri="{FF2B5EF4-FFF2-40B4-BE49-F238E27FC236}">
                <a16:creationId xmlns:a16="http://schemas.microsoft.com/office/drawing/2014/main" id="{92EC2C13-CCB6-BC48-81F7-EA6618F53F51}"/>
              </a:ext>
            </a:extLst>
          </p:cNvPr>
          <p:cNvGrpSpPr/>
          <p:nvPr/>
        </p:nvGrpSpPr>
        <p:grpSpPr>
          <a:xfrm>
            <a:off x="4285322" y="4855341"/>
            <a:ext cx="3604942" cy="406800"/>
            <a:chOff x="4293264" y="1865034"/>
            <a:chExt cx="3604942" cy="406800"/>
          </a:xfrm>
        </p:grpSpPr>
        <p:sp>
          <p:nvSpPr>
            <p:cNvPr id="24" name="フリーフォーム 23">
              <a:extLst>
                <a:ext uri="{FF2B5EF4-FFF2-40B4-BE49-F238E27FC236}">
                  <a16:creationId xmlns:a16="http://schemas.microsoft.com/office/drawing/2014/main" id="{FD5CD75C-5048-824C-B8BB-EC3C86157F2E}"/>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25" name="直線コネクタ 24">
              <a:extLst>
                <a:ext uri="{FF2B5EF4-FFF2-40B4-BE49-F238E27FC236}">
                  <a16:creationId xmlns:a16="http://schemas.microsoft.com/office/drawing/2014/main" id="{3C2474CF-CE8C-B342-B743-DD8129DA2EA1}"/>
                </a:ext>
              </a:extLst>
            </p:cNvPr>
            <p:cNvCxnSpPr>
              <a:cxnSpLocks/>
              <a:endCxn id="26"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円/楕円 25">
              <a:extLst>
                <a:ext uri="{FF2B5EF4-FFF2-40B4-BE49-F238E27FC236}">
                  <a16:creationId xmlns:a16="http://schemas.microsoft.com/office/drawing/2014/main" id="{F2CC85DF-C829-4146-91D6-8411A7C87AC7}"/>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7" name="テキスト ボックス 26">
              <a:extLst>
                <a:ext uri="{FF2B5EF4-FFF2-40B4-BE49-F238E27FC236}">
                  <a16:creationId xmlns:a16="http://schemas.microsoft.com/office/drawing/2014/main" id="{B888A810-999D-B04B-B6DC-46233E31D205}"/>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興味があるニュースを登録</a:t>
              </a:r>
              <a:endParaRPr kumimoji="1" lang="ja-JP" altLang="en-US" sz="1200">
                <a:solidFill>
                  <a:schemeClr val="bg1"/>
                </a:solidFill>
              </a:endParaRPr>
            </a:p>
          </p:txBody>
        </p:sp>
      </p:grpSp>
      <p:cxnSp>
        <p:nvCxnSpPr>
          <p:cNvPr id="28" name="直線コネクタ 27">
            <a:extLst>
              <a:ext uri="{FF2B5EF4-FFF2-40B4-BE49-F238E27FC236}">
                <a16:creationId xmlns:a16="http://schemas.microsoft.com/office/drawing/2014/main" id="{10CCD76F-63F9-F947-9C76-FF54AD914FB1}"/>
              </a:ext>
            </a:extLst>
          </p:cNvPr>
          <p:cNvCxnSpPr>
            <a:cxnSpLocks/>
            <a:stCxn id="19" idx="5"/>
            <a:endCxn id="11" idx="2"/>
          </p:cNvCxnSpPr>
          <p:nvPr/>
        </p:nvCxnSpPr>
        <p:spPr>
          <a:xfrm flipH="1">
            <a:off x="3595716" y="4234541"/>
            <a:ext cx="689606" cy="371931"/>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78A54D9-FF59-664D-98BF-A97EBADCF830}"/>
              </a:ext>
            </a:extLst>
          </p:cNvPr>
          <p:cNvCxnSpPr>
            <a:cxnSpLocks/>
            <a:stCxn id="24" idx="5"/>
            <a:endCxn id="11" idx="2"/>
          </p:cNvCxnSpPr>
          <p:nvPr/>
        </p:nvCxnSpPr>
        <p:spPr>
          <a:xfrm flipH="1" flipV="1">
            <a:off x="3595716" y="4606472"/>
            <a:ext cx="689606" cy="454195"/>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380DDFA-2766-4643-AAE0-573ED8ABAC04}"/>
              </a:ext>
            </a:extLst>
          </p:cNvPr>
          <p:cNvCxnSpPr>
            <a:cxnSpLocks/>
            <a:stCxn id="9" idx="1"/>
            <a:endCxn id="19" idx="2"/>
          </p:cNvCxnSpPr>
          <p:nvPr/>
        </p:nvCxnSpPr>
        <p:spPr>
          <a:xfrm flipH="1">
            <a:off x="7890264" y="4237422"/>
            <a:ext cx="706020" cy="367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7F5FF7FD-0EFA-E84A-AE7F-DF18EE182906}"/>
              </a:ext>
            </a:extLst>
          </p:cNvPr>
          <p:cNvCxnSpPr>
            <a:cxnSpLocks/>
            <a:stCxn id="9" idx="1"/>
            <a:endCxn id="24" idx="2"/>
          </p:cNvCxnSpPr>
          <p:nvPr/>
        </p:nvCxnSpPr>
        <p:spPr>
          <a:xfrm flipH="1">
            <a:off x="7890264" y="4237422"/>
            <a:ext cx="706020" cy="829796"/>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47317988-9C5A-8640-91F7-A931DE4E7BE2}"/>
              </a:ext>
            </a:extLst>
          </p:cNvPr>
          <p:cNvCxnSpPr>
            <a:cxnSpLocks/>
            <a:stCxn id="17" idx="1"/>
            <a:endCxn id="24" idx="2"/>
          </p:cNvCxnSpPr>
          <p:nvPr/>
        </p:nvCxnSpPr>
        <p:spPr>
          <a:xfrm flipH="1">
            <a:off x="7890264" y="5060884"/>
            <a:ext cx="706020" cy="63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91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176FF5-F4B2-1743-A8E2-B1203A842FAA}"/>
              </a:ext>
            </a:extLst>
          </p:cNvPr>
          <p:cNvSpPr>
            <a:spLocks noGrp="1"/>
          </p:cNvSpPr>
          <p:nvPr>
            <p:ph type="title"/>
          </p:nvPr>
        </p:nvSpPr>
        <p:spPr/>
        <p:txBody>
          <a:bodyPr/>
          <a:lstStyle/>
          <a:p>
            <a:r>
              <a:rPr lang="ja-JP" altLang="en-US"/>
              <a:t>フロントエンド</a:t>
            </a:r>
            <a:endParaRPr kumimoji="1" lang="ja-JP" altLang="en-US"/>
          </a:p>
        </p:txBody>
      </p:sp>
      <p:sp>
        <p:nvSpPr>
          <p:cNvPr id="3" name="コンテンツ プレースホルダー 2">
            <a:extLst>
              <a:ext uri="{FF2B5EF4-FFF2-40B4-BE49-F238E27FC236}">
                <a16:creationId xmlns:a16="http://schemas.microsoft.com/office/drawing/2014/main" id="{A409682F-A0B4-F941-896B-CA61F3734FF3}"/>
              </a:ext>
            </a:extLst>
          </p:cNvPr>
          <p:cNvSpPr>
            <a:spLocks noGrp="1"/>
          </p:cNvSpPr>
          <p:nvPr>
            <p:ph idx="1"/>
          </p:nvPr>
        </p:nvSpPr>
        <p:spPr>
          <a:xfrm>
            <a:off x="838200" y="1460500"/>
            <a:ext cx="4500282" cy="4711700"/>
          </a:xfrm>
        </p:spPr>
        <p:txBody>
          <a:bodyPr/>
          <a:lstStyle/>
          <a:p>
            <a:r>
              <a:rPr lang="en-US" altLang="ja-JP" dirty="0"/>
              <a:t>primitive</a:t>
            </a:r>
            <a:r>
              <a:rPr lang="ja-JP" altLang="en-US"/>
              <a:t>な</a:t>
            </a:r>
            <a:r>
              <a:rPr lang="en-US" altLang="ja-JP" dirty="0"/>
              <a:t>JS</a:t>
            </a:r>
            <a:r>
              <a:rPr lang="ja-JP" altLang="en-US"/>
              <a:t>よりも書きやすい</a:t>
            </a:r>
            <a:endParaRPr lang="en-US" altLang="ja-JP" dirty="0"/>
          </a:p>
          <a:p>
            <a:r>
              <a:rPr lang="en-US" altLang="ja-JP" dirty="0" err="1"/>
              <a:t>axios</a:t>
            </a:r>
            <a:r>
              <a:rPr lang="ja-JP" altLang="en-US"/>
              <a:t>を使って</a:t>
            </a:r>
            <a:r>
              <a:rPr lang="en-US" altLang="ja-JP" dirty="0"/>
              <a:t>API</a:t>
            </a:r>
            <a:r>
              <a:rPr lang="ja-JP" altLang="en-US"/>
              <a:t>と通信</a:t>
            </a:r>
            <a:endParaRPr lang="en-US" altLang="ja-JP" dirty="0"/>
          </a:p>
          <a:p>
            <a:r>
              <a:rPr lang="ja-JP" altLang="en-US"/>
              <a:t>ニュースページなどを動的に表示</a:t>
            </a:r>
            <a:endParaRPr lang="en-US" altLang="ja-JP" dirty="0"/>
          </a:p>
          <a:p>
            <a:r>
              <a:rPr lang="ja-JP" altLang="en-US"/>
              <a:t>クリックしたら選べる</a:t>
            </a:r>
            <a:r>
              <a:rPr lang="en-US" altLang="ja-JP" dirty="0"/>
              <a:t>UI</a:t>
            </a:r>
            <a:endParaRPr lang="ja-JP" altLang="en-US"/>
          </a:p>
        </p:txBody>
      </p:sp>
      <p:sp>
        <p:nvSpPr>
          <p:cNvPr id="4" name="スライド番号プレースホルダー 3">
            <a:extLst>
              <a:ext uri="{FF2B5EF4-FFF2-40B4-BE49-F238E27FC236}">
                <a16:creationId xmlns:a16="http://schemas.microsoft.com/office/drawing/2014/main" id="{763C09A0-5852-C847-8310-FB42E0EB9D55}"/>
              </a:ext>
            </a:extLst>
          </p:cNvPr>
          <p:cNvSpPr>
            <a:spLocks noGrp="1"/>
          </p:cNvSpPr>
          <p:nvPr>
            <p:ph type="sldNum" sz="quarter" idx="12"/>
          </p:nvPr>
        </p:nvSpPr>
        <p:spPr/>
        <p:txBody>
          <a:bodyPr/>
          <a:lstStyle/>
          <a:p>
            <a:fld id="{7E239498-AD10-FC48-B4C8-222DD9199322}" type="slidenum">
              <a:rPr lang="ja-JP" altLang="en-US" smtClean="0"/>
              <a:pPr/>
              <a:t>13</a:t>
            </a:fld>
            <a:endParaRPr lang="ja-JP" altLang="en-US"/>
          </a:p>
        </p:txBody>
      </p:sp>
      <p:pic>
        <p:nvPicPr>
          <p:cNvPr id="5" name="図 4">
            <a:extLst>
              <a:ext uri="{FF2B5EF4-FFF2-40B4-BE49-F238E27FC236}">
                <a16:creationId xmlns:a16="http://schemas.microsoft.com/office/drawing/2014/main" id="{CB838A5F-CF9D-674A-B6FD-B00D394CB6CA}"/>
              </a:ext>
            </a:extLst>
          </p:cNvPr>
          <p:cNvPicPr>
            <a:picLocks noChangeAspect="1"/>
          </p:cNvPicPr>
          <p:nvPr/>
        </p:nvPicPr>
        <p:blipFill>
          <a:blip r:embed="rId5"/>
          <a:stretch>
            <a:fillRect/>
          </a:stretch>
        </p:blipFill>
        <p:spPr>
          <a:xfrm>
            <a:off x="10053099" y="386824"/>
            <a:ext cx="1311328" cy="1136189"/>
          </a:xfrm>
          <a:prstGeom prst="rect">
            <a:avLst/>
          </a:prstGeom>
        </p:spPr>
      </p:pic>
      <p:pic>
        <p:nvPicPr>
          <p:cNvPr id="7" name="dest" descr="dest">
            <a:hlinkClick r:id="" action="ppaction://media"/>
            <a:extLst>
              <a:ext uri="{FF2B5EF4-FFF2-40B4-BE49-F238E27FC236}">
                <a16:creationId xmlns:a16="http://schemas.microsoft.com/office/drawing/2014/main" id="{83923FE2-30FE-D04B-8B83-3A56F68DEB1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a:stretch/>
        </p:blipFill>
        <p:spPr>
          <a:xfrm>
            <a:off x="5353868" y="1909913"/>
            <a:ext cx="5999932" cy="3825222"/>
          </a:xfrm>
          <a:prstGeom prst="rect">
            <a:avLst/>
          </a:prstGeom>
        </p:spPr>
      </p:pic>
    </p:spTree>
    <p:extLst>
      <p:ext uri="{BB962C8B-B14F-4D97-AF65-F5344CB8AC3E}">
        <p14:creationId xmlns:p14="http://schemas.microsoft.com/office/powerpoint/2010/main" val="266728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8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26290-2A43-4F41-966A-17C960E6FCF1}"/>
              </a:ext>
            </a:extLst>
          </p:cNvPr>
          <p:cNvSpPr>
            <a:spLocks noGrp="1"/>
          </p:cNvSpPr>
          <p:nvPr>
            <p:ph type="title"/>
          </p:nvPr>
        </p:nvSpPr>
        <p:spPr/>
        <p:txBody>
          <a:bodyPr/>
          <a:lstStyle/>
          <a:p>
            <a:r>
              <a:rPr kumimoji="1" lang="ja-JP" altLang="en-US"/>
              <a:t>自然言語処理</a:t>
            </a:r>
          </a:p>
        </p:txBody>
      </p:sp>
      <p:sp>
        <p:nvSpPr>
          <p:cNvPr id="3" name="コンテンツ プレースホルダー 2">
            <a:extLst>
              <a:ext uri="{FF2B5EF4-FFF2-40B4-BE49-F238E27FC236}">
                <a16:creationId xmlns:a16="http://schemas.microsoft.com/office/drawing/2014/main" id="{530C0C8F-B8A6-9E4C-AD62-13A2E4A95933}"/>
              </a:ext>
            </a:extLst>
          </p:cNvPr>
          <p:cNvSpPr>
            <a:spLocks noGrp="1"/>
          </p:cNvSpPr>
          <p:nvPr>
            <p:ph idx="1"/>
          </p:nvPr>
        </p:nvSpPr>
        <p:spPr/>
        <p:txBody>
          <a:bodyPr/>
          <a:lstStyle/>
          <a:p>
            <a:r>
              <a:rPr kumimoji="1" lang="ja-JP" altLang="en-US"/>
              <a:t>会話の分析に利用</a:t>
            </a:r>
            <a:endParaRPr kumimoji="1" lang="en-US" altLang="ja-JP" dirty="0"/>
          </a:p>
          <a:p>
            <a:r>
              <a:rPr kumimoji="1" lang="ja-JP" altLang="en-US"/>
              <a:t>リアルタイムにニュースと会話の関連性を解析</a:t>
            </a:r>
            <a:endParaRPr kumimoji="1" lang="en-US" altLang="ja-JP" dirty="0"/>
          </a:p>
          <a:p>
            <a:r>
              <a:rPr lang="ja-JP" altLang="en-US"/>
              <a:t>盛り上がり度を推定</a:t>
            </a:r>
            <a:endParaRPr kumimoji="1" lang="ja-JP" altLang="en-US"/>
          </a:p>
        </p:txBody>
      </p:sp>
      <p:sp>
        <p:nvSpPr>
          <p:cNvPr id="4" name="スライド番号プレースホルダー 3">
            <a:extLst>
              <a:ext uri="{FF2B5EF4-FFF2-40B4-BE49-F238E27FC236}">
                <a16:creationId xmlns:a16="http://schemas.microsoft.com/office/drawing/2014/main" id="{0D9D0447-B478-A74C-A329-40CD571A1D97}"/>
              </a:ext>
            </a:extLst>
          </p:cNvPr>
          <p:cNvSpPr>
            <a:spLocks noGrp="1"/>
          </p:cNvSpPr>
          <p:nvPr>
            <p:ph type="sldNum" sz="quarter" idx="12"/>
          </p:nvPr>
        </p:nvSpPr>
        <p:spPr/>
        <p:txBody>
          <a:bodyPr/>
          <a:lstStyle/>
          <a:p>
            <a:fld id="{7E239498-AD10-FC48-B4C8-222DD9199322}" type="slidenum">
              <a:rPr lang="ja-JP" altLang="en-US" smtClean="0"/>
              <a:pPr/>
              <a:t>14</a:t>
            </a:fld>
            <a:endParaRPr lang="ja-JP" altLang="en-US"/>
          </a:p>
        </p:txBody>
      </p:sp>
      <p:pic>
        <p:nvPicPr>
          <p:cNvPr id="5" name="図 4">
            <a:extLst>
              <a:ext uri="{FF2B5EF4-FFF2-40B4-BE49-F238E27FC236}">
                <a16:creationId xmlns:a16="http://schemas.microsoft.com/office/drawing/2014/main" id="{F6B2388B-7C77-D847-B4D7-445E8208354B}"/>
              </a:ext>
            </a:extLst>
          </p:cNvPr>
          <p:cNvPicPr>
            <a:picLocks noChangeAspect="1"/>
          </p:cNvPicPr>
          <p:nvPr/>
        </p:nvPicPr>
        <p:blipFill>
          <a:blip r:embed="rId3"/>
          <a:stretch>
            <a:fillRect/>
          </a:stretch>
        </p:blipFill>
        <p:spPr>
          <a:xfrm>
            <a:off x="9129289" y="926640"/>
            <a:ext cx="2466385" cy="764579"/>
          </a:xfrm>
          <a:prstGeom prst="rect">
            <a:avLst/>
          </a:prstGeom>
        </p:spPr>
      </p:pic>
      <p:pic>
        <p:nvPicPr>
          <p:cNvPr id="6" name="図 5">
            <a:extLst>
              <a:ext uri="{FF2B5EF4-FFF2-40B4-BE49-F238E27FC236}">
                <a16:creationId xmlns:a16="http://schemas.microsoft.com/office/drawing/2014/main" id="{CBBC245E-5D1D-F447-AD82-D51305067625}"/>
              </a:ext>
            </a:extLst>
          </p:cNvPr>
          <p:cNvPicPr>
            <a:picLocks noChangeAspect="1"/>
          </p:cNvPicPr>
          <p:nvPr/>
        </p:nvPicPr>
        <p:blipFill>
          <a:blip r:embed="rId4"/>
          <a:stretch>
            <a:fillRect/>
          </a:stretch>
        </p:blipFill>
        <p:spPr>
          <a:xfrm>
            <a:off x="9194430" y="141729"/>
            <a:ext cx="2336104" cy="833210"/>
          </a:xfrm>
          <a:prstGeom prst="rect">
            <a:avLst/>
          </a:prstGeom>
        </p:spPr>
      </p:pic>
      <p:grpSp>
        <p:nvGrpSpPr>
          <p:cNvPr id="7" name="Google Shape;7573;p55">
            <a:extLst>
              <a:ext uri="{FF2B5EF4-FFF2-40B4-BE49-F238E27FC236}">
                <a16:creationId xmlns:a16="http://schemas.microsoft.com/office/drawing/2014/main" id="{E7EB7F08-2C37-A44A-9ED1-5D718A40D49A}"/>
              </a:ext>
            </a:extLst>
          </p:cNvPr>
          <p:cNvGrpSpPr>
            <a:grpSpLocks noChangeAspect="1"/>
          </p:cNvGrpSpPr>
          <p:nvPr/>
        </p:nvGrpSpPr>
        <p:grpSpPr>
          <a:xfrm>
            <a:off x="3657556" y="4650488"/>
            <a:ext cx="2822001" cy="1302540"/>
            <a:chOff x="834100" y="3642869"/>
            <a:chExt cx="1259483" cy="628426"/>
          </a:xfrm>
          <a:solidFill>
            <a:schemeClr val="bg2"/>
          </a:solidFill>
        </p:grpSpPr>
        <p:sp>
          <p:nvSpPr>
            <p:cNvPr id="8" name="Google Shape;7574;p55">
              <a:extLst>
                <a:ext uri="{FF2B5EF4-FFF2-40B4-BE49-F238E27FC236}">
                  <a16:creationId xmlns:a16="http://schemas.microsoft.com/office/drawing/2014/main" id="{1843A329-B0AF-0840-B76C-0DEC7405723E}"/>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9" name="Google Shape;7575;p55">
              <a:extLst>
                <a:ext uri="{FF2B5EF4-FFF2-40B4-BE49-F238E27FC236}">
                  <a16:creationId xmlns:a16="http://schemas.microsoft.com/office/drawing/2014/main" id="{89BDAFDD-F2AB-424B-A5CA-53DF769209B0}"/>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0" name="Google Shape;7576;p55">
              <a:extLst>
                <a:ext uri="{FF2B5EF4-FFF2-40B4-BE49-F238E27FC236}">
                  <a16:creationId xmlns:a16="http://schemas.microsoft.com/office/drawing/2014/main" id="{DBBB4205-C0CE-884D-B2DC-1A1A76033DDD}"/>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1" name="Google Shape;7577;p55">
              <a:extLst>
                <a:ext uri="{FF2B5EF4-FFF2-40B4-BE49-F238E27FC236}">
                  <a16:creationId xmlns:a16="http://schemas.microsoft.com/office/drawing/2014/main" id="{7E7256BA-42E5-744B-AA5C-08C588F860DF}"/>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2" name="Google Shape;7578;p55">
              <a:extLst>
                <a:ext uri="{FF2B5EF4-FFF2-40B4-BE49-F238E27FC236}">
                  <a16:creationId xmlns:a16="http://schemas.microsoft.com/office/drawing/2014/main" id="{49A55E43-95BA-B842-B9C1-F52DF7451BBA}"/>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3" name="Google Shape;7579;p55">
              <a:extLst>
                <a:ext uri="{FF2B5EF4-FFF2-40B4-BE49-F238E27FC236}">
                  <a16:creationId xmlns:a16="http://schemas.microsoft.com/office/drawing/2014/main" id="{D322D6AD-C02C-CA48-B0FB-8A5808836A64}"/>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4" name="Google Shape;7580;p55">
              <a:extLst>
                <a:ext uri="{FF2B5EF4-FFF2-40B4-BE49-F238E27FC236}">
                  <a16:creationId xmlns:a16="http://schemas.microsoft.com/office/drawing/2014/main" id="{0767F175-54E3-774B-9F72-F3603DEA7053}"/>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5" name="Google Shape;7581;p55">
              <a:extLst>
                <a:ext uri="{FF2B5EF4-FFF2-40B4-BE49-F238E27FC236}">
                  <a16:creationId xmlns:a16="http://schemas.microsoft.com/office/drawing/2014/main" id="{C1081B63-3D96-A145-8225-2EA8E2419F52}"/>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6" name="Google Shape;7582;p55">
              <a:extLst>
                <a:ext uri="{FF2B5EF4-FFF2-40B4-BE49-F238E27FC236}">
                  <a16:creationId xmlns:a16="http://schemas.microsoft.com/office/drawing/2014/main" id="{04A19444-4B2D-E74D-9373-00C4B7BAD216}"/>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 name="Google Shape;7583;p55">
              <a:extLst>
                <a:ext uri="{FF2B5EF4-FFF2-40B4-BE49-F238E27FC236}">
                  <a16:creationId xmlns:a16="http://schemas.microsoft.com/office/drawing/2014/main" id="{72C87617-4B31-EA43-B04B-C5E30FD70950}"/>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8" name="Google Shape;7584;p55">
              <a:extLst>
                <a:ext uri="{FF2B5EF4-FFF2-40B4-BE49-F238E27FC236}">
                  <a16:creationId xmlns:a16="http://schemas.microsoft.com/office/drawing/2014/main" id="{BB1FE9C9-E8AA-D44C-8A7F-9D4ED87944C9}"/>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9" name="Google Shape;7585;p55">
              <a:extLst>
                <a:ext uri="{FF2B5EF4-FFF2-40B4-BE49-F238E27FC236}">
                  <a16:creationId xmlns:a16="http://schemas.microsoft.com/office/drawing/2014/main" id="{3599F7A9-8B18-F346-9183-6B7CBFE8EB3F}"/>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0" name="Google Shape;7586;p55">
              <a:extLst>
                <a:ext uri="{FF2B5EF4-FFF2-40B4-BE49-F238E27FC236}">
                  <a16:creationId xmlns:a16="http://schemas.microsoft.com/office/drawing/2014/main" id="{0A5BDEDA-A6D8-694C-9C42-04BC866BDCA3}"/>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 name="Google Shape;7587;p55">
              <a:extLst>
                <a:ext uri="{FF2B5EF4-FFF2-40B4-BE49-F238E27FC236}">
                  <a16:creationId xmlns:a16="http://schemas.microsoft.com/office/drawing/2014/main" id="{B0BBB15E-2BB1-FC48-A756-2920C0728C01}"/>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2" name="Google Shape;7588;p55">
              <a:extLst>
                <a:ext uri="{FF2B5EF4-FFF2-40B4-BE49-F238E27FC236}">
                  <a16:creationId xmlns:a16="http://schemas.microsoft.com/office/drawing/2014/main" id="{21CD6191-F705-6C4B-A996-38684CD48A59}"/>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3" name="Google Shape;7589;p55">
              <a:extLst>
                <a:ext uri="{FF2B5EF4-FFF2-40B4-BE49-F238E27FC236}">
                  <a16:creationId xmlns:a16="http://schemas.microsoft.com/office/drawing/2014/main" id="{5D0DD77C-480E-9A45-986B-A7FF2AC7E9E7}"/>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4" name="Google Shape;7590;p55">
              <a:extLst>
                <a:ext uri="{FF2B5EF4-FFF2-40B4-BE49-F238E27FC236}">
                  <a16:creationId xmlns:a16="http://schemas.microsoft.com/office/drawing/2014/main" id="{D264E00D-FA1B-B847-A03D-58703CF18282}"/>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5" name="Google Shape;7591;p55">
              <a:extLst>
                <a:ext uri="{FF2B5EF4-FFF2-40B4-BE49-F238E27FC236}">
                  <a16:creationId xmlns:a16="http://schemas.microsoft.com/office/drawing/2014/main" id="{6388EE4A-570A-8B4B-8A9B-5EB8338121EC}"/>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6" name="Google Shape;7592;p55">
              <a:extLst>
                <a:ext uri="{FF2B5EF4-FFF2-40B4-BE49-F238E27FC236}">
                  <a16:creationId xmlns:a16="http://schemas.microsoft.com/office/drawing/2014/main" id="{518D22E0-1F4D-AD43-9CF6-64FD73B4A22A}"/>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7" name="Google Shape;7593;p55">
              <a:extLst>
                <a:ext uri="{FF2B5EF4-FFF2-40B4-BE49-F238E27FC236}">
                  <a16:creationId xmlns:a16="http://schemas.microsoft.com/office/drawing/2014/main" id="{49D6DAE4-A417-054E-AF9D-80D7505BDDC5}"/>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8" name="Google Shape;7594;p55">
              <a:extLst>
                <a:ext uri="{FF2B5EF4-FFF2-40B4-BE49-F238E27FC236}">
                  <a16:creationId xmlns:a16="http://schemas.microsoft.com/office/drawing/2014/main" id="{67DEF590-8F78-DE4D-BABD-8CF659E35C04}"/>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9" name="Google Shape;7595;p55">
              <a:extLst>
                <a:ext uri="{FF2B5EF4-FFF2-40B4-BE49-F238E27FC236}">
                  <a16:creationId xmlns:a16="http://schemas.microsoft.com/office/drawing/2014/main" id="{8D8D4B9A-B773-AE4B-8580-795AC31C9411}"/>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0" name="Google Shape;7596;p55">
              <a:extLst>
                <a:ext uri="{FF2B5EF4-FFF2-40B4-BE49-F238E27FC236}">
                  <a16:creationId xmlns:a16="http://schemas.microsoft.com/office/drawing/2014/main" id="{378FA442-1DB0-AB42-B48F-02AD9B1FB61D}"/>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1" name="Google Shape;7597;p55">
              <a:extLst>
                <a:ext uri="{FF2B5EF4-FFF2-40B4-BE49-F238E27FC236}">
                  <a16:creationId xmlns:a16="http://schemas.microsoft.com/office/drawing/2014/main" id="{74088D29-F9EC-D743-9C4A-105D388AC20A}"/>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2" name="Google Shape;7598;p55">
              <a:extLst>
                <a:ext uri="{FF2B5EF4-FFF2-40B4-BE49-F238E27FC236}">
                  <a16:creationId xmlns:a16="http://schemas.microsoft.com/office/drawing/2014/main" id="{0B3BF861-FC36-3744-8D99-76CD4E358871}"/>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nvGrpSpPr>
            <p:cNvPr id="33" name="Google Shape;7599;p55">
              <a:extLst>
                <a:ext uri="{FF2B5EF4-FFF2-40B4-BE49-F238E27FC236}">
                  <a16:creationId xmlns:a16="http://schemas.microsoft.com/office/drawing/2014/main" id="{C8403927-14FE-2B46-B39B-4C5AD9006915}"/>
                </a:ext>
              </a:extLst>
            </p:cNvPr>
            <p:cNvGrpSpPr/>
            <p:nvPr/>
          </p:nvGrpSpPr>
          <p:grpSpPr>
            <a:xfrm>
              <a:off x="1360364" y="3847835"/>
              <a:ext cx="208119" cy="224359"/>
              <a:chOff x="1360769" y="3847100"/>
              <a:chExt cx="208119" cy="224359"/>
            </a:xfrm>
            <a:grpFill/>
          </p:grpSpPr>
          <p:sp>
            <p:nvSpPr>
              <p:cNvPr id="48" name="Google Shape;7600;p55">
                <a:extLst>
                  <a:ext uri="{FF2B5EF4-FFF2-40B4-BE49-F238E27FC236}">
                    <a16:creationId xmlns:a16="http://schemas.microsoft.com/office/drawing/2014/main" id="{DB02F5B6-2532-9D4B-9869-8518A17AFE1D}"/>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9" name="Google Shape;7601;p55">
                <a:extLst>
                  <a:ext uri="{FF2B5EF4-FFF2-40B4-BE49-F238E27FC236}">
                    <a16:creationId xmlns:a16="http://schemas.microsoft.com/office/drawing/2014/main" id="{C40A2B34-96C5-1940-AE53-9AA509769C1E}"/>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0" name="Google Shape;7602;p55">
                <a:extLst>
                  <a:ext uri="{FF2B5EF4-FFF2-40B4-BE49-F238E27FC236}">
                    <a16:creationId xmlns:a16="http://schemas.microsoft.com/office/drawing/2014/main" id="{7E805B3A-BBE1-2B48-A065-38741F262AD1}"/>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1" name="Google Shape;7603;p55">
                <a:extLst>
                  <a:ext uri="{FF2B5EF4-FFF2-40B4-BE49-F238E27FC236}">
                    <a16:creationId xmlns:a16="http://schemas.microsoft.com/office/drawing/2014/main" id="{8EBF97A3-DA60-9D49-A994-CB7497C1F816}"/>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2" name="Google Shape;7604;p55">
                <a:extLst>
                  <a:ext uri="{FF2B5EF4-FFF2-40B4-BE49-F238E27FC236}">
                    <a16:creationId xmlns:a16="http://schemas.microsoft.com/office/drawing/2014/main" id="{3D2AB9DE-A3DD-2646-87DD-979E65466535}"/>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3" name="Google Shape;7605;p55">
                <a:extLst>
                  <a:ext uri="{FF2B5EF4-FFF2-40B4-BE49-F238E27FC236}">
                    <a16:creationId xmlns:a16="http://schemas.microsoft.com/office/drawing/2014/main" id="{BB46B7AE-F772-1348-881B-C9E214C2A37F}"/>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4" name="Google Shape;7606;p55">
                <a:extLst>
                  <a:ext uri="{FF2B5EF4-FFF2-40B4-BE49-F238E27FC236}">
                    <a16:creationId xmlns:a16="http://schemas.microsoft.com/office/drawing/2014/main" id="{3A600D45-4ECE-5346-B7AB-89AE0834B825}"/>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5" name="Google Shape;7607;p55">
                <a:extLst>
                  <a:ext uri="{FF2B5EF4-FFF2-40B4-BE49-F238E27FC236}">
                    <a16:creationId xmlns:a16="http://schemas.microsoft.com/office/drawing/2014/main" id="{69567B4A-0DB9-5646-9D24-F028D85213F4}"/>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6" name="Google Shape;7608;p55">
                <a:extLst>
                  <a:ext uri="{FF2B5EF4-FFF2-40B4-BE49-F238E27FC236}">
                    <a16:creationId xmlns:a16="http://schemas.microsoft.com/office/drawing/2014/main" id="{9D1487C0-4F90-994B-B63C-2A5B6AC5780C}"/>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7" name="Google Shape;7609;p55">
                <a:extLst>
                  <a:ext uri="{FF2B5EF4-FFF2-40B4-BE49-F238E27FC236}">
                    <a16:creationId xmlns:a16="http://schemas.microsoft.com/office/drawing/2014/main" id="{0B786D25-9A94-BC4E-952F-00DDEA331F3F}"/>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8" name="Google Shape;7610;p55">
                <a:extLst>
                  <a:ext uri="{FF2B5EF4-FFF2-40B4-BE49-F238E27FC236}">
                    <a16:creationId xmlns:a16="http://schemas.microsoft.com/office/drawing/2014/main" id="{1833FC4D-DEE9-1640-9CAE-052BC742E492}"/>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9" name="Google Shape;7611;p55">
                <a:extLst>
                  <a:ext uri="{FF2B5EF4-FFF2-40B4-BE49-F238E27FC236}">
                    <a16:creationId xmlns:a16="http://schemas.microsoft.com/office/drawing/2014/main" id="{0EC88DA5-E5C4-B047-9778-EB1FDABD8412}"/>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0" name="Google Shape;7612;p55">
                <a:extLst>
                  <a:ext uri="{FF2B5EF4-FFF2-40B4-BE49-F238E27FC236}">
                    <a16:creationId xmlns:a16="http://schemas.microsoft.com/office/drawing/2014/main" id="{1003400B-F06B-F149-A249-DE23033713D8}"/>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1" name="Google Shape;7613;p55">
                <a:extLst>
                  <a:ext uri="{FF2B5EF4-FFF2-40B4-BE49-F238E27FC236}">
                    <a16:creationId xmlns:a16="http://schemas.microsoft.com/office/drawing/2014/main" id="{AF495817-34D7-F248-9889-658E3F5DA879}"/>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2" name="Google Shape;7614;p55">
                <a:extLst>
                  <a:ext uri="{FF2B5EF4-FFF2-40B4-BE49-F238E27FC236}">
                    <a16:creationId xmlns:a16="http://schemas.microsoft.com/office/drawing/2014/main" id="{7D179D98-1864-EC4F-8DDE-86C6B2297B88}"/>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3" name="Google Shape;7615;p55">
                <a:extLst>
                  <a:ext uri="{FF2B5EF4-FFF2-40B4-BE49-F238E27FC236}">
                    <a16:creationId xmlns:a16="http://schemas.microsoft.com/office/drawing/2014/main" id="{DC45FCF5-E312-A143-B5C9-1A02E1C0D0E8}"/>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4" name="Google Shape;7616;p55">
                <a:extLst>
                  <a:ext uri="{FF2B5EF4-FFF2-40B4-BE49-F238E27FC236}">
                    <a16:creationId xmlns:a16="http://schemas.microsoft.com/office/drawing/2014/main" id="{11029DEA-D8C1-6944-977C-F3A667F2440D}"/>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5" name="Google Shape;7617;p55">
                <a:extLst>
                  <a:ext uri="{FF2B5EF4-FFF2-40B4-BE49-F238E27FC236}">
                    <a16:creationId xmlns:a16="http://schemas.microsoft.com/office/drawing/2014/main" id="{690C5918-7F11-F645-8D98-FF388E36BC03}"/>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6" name="Google Shape;7618;p55">
                <a:extLst>
                  <a:ext uri="{FF2B5EF4-FFF2-40B4-BE49-F238E27FC236}">
                    <a16:creationId xmlns:a16="http://schemas.microsoft.com/office/drawing/2014/main" id="{15EC8731-E132-F24E-8DBF-2C62085E103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7" name="Google Shape;7619;p55">
                <a:extLst>
                  <a:ext uri="{FF2B5EF4-FFF2-40B4-BE49-F238E27FC236}">
                    <a16:creationId xmlns:a16="http://schemas.microsoft.com/office/drawing/2014/main" id="{602E980A-B68B-AF4C-B6CB-63EEB6D2D31C}"/>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sp>
          <p:nvSpPr>
            <p:cNvPr id="34" name="Google Shape;7620;p55">
              <a:extLst>
                <a:ext uri="{FF2B5EF4-FFF2-40B4-BE49-F238E27FC236}">
                  <a16:creationId xmlns:a16="http://schemas.microsoft.com/office/drawing/2014/main" id="{BA91F161-89F2-AD47-BE5E-C751CFC3A68E}"/>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5" name="Google Shape;7621;p55">
              <a:extLst>
                <a:ext uri="{FF2B5EF4-FFF2-40B4-BE49-F238E27FC236}">
                  <a16:creationId xmlns:a16="http://schemas.microsoft.com/office/drawing/2014/main" id="{D240FC41-F913-2C41-A079-B50623D229D6}"/>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6" name="Google Shape;7622;p55">
              <a:extLst>
                <a:ext uri="{FF2B5EF4-FFF2-40B4-BE49-F238E27FC236}">
                  <a16:creationId xmlns:a16="http://schemas.microsoft.com/office/drawing/2014/main" id="{D094AB35-DEE9-9841-BCB3-43FFE31D8EE1}"/>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7" name="Google Shape;7623;p55">
              <a:extLst>
                <a:ext uri="{FF2B5EF4-FFF2-40B4-BE49-F238E27FC236}">
                  <a16:creationId xmlns:a16="http://schemas.microsoft.com/office/drawing/2014/main" id="{B8DD02FC-DB19-9C49-8052-1E6509EB58CE}"/>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8" name="Google Shape;7624;p55">
              <a:extLst>
                <a:ext uri="{FF2B5EF4-FFF2-40B4-BE49-F238E27FC236}">
                  <a16:creationId xmlns:a16="http://schemas.microsoft.com/office/drawing/2014/main" id="{695DCDA2-37BC-F148-AAEA-037DC0DD18A0}"/>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9" name="Google Shape;7625;p55">
              <a:extLst>
                <a:ext uri="{FF2B5EF4-FFF2-40B4-BE49-F238E27FC236}">
                  <a16:creationId xmlns:a16="http://schemas.microsoft.com/office/drawing/2014/main" id="{EC5D8D1C-DC37-8B43-A4F5-DCC931EAD220}"/>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0" name="Google Shape;7626;p55">
              <a:extLst>
                <a:ext uri="{FF2B5EF4-FFF2-40B4-BE49-F238E27FC236}">
                  <a16:creationId xmlns:a16="http://schemas.microsoft.com/office/drawing/2014/main" id="{20158D29-2B8D-CF42-98B7-D6F40AC1230E}"/>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1" name="Google Shape;7627;p55">
              <a:extLst>
                <a:ext uri="{FF2B5EF4-FFF2-40B4-BE49-F238E27FC236}">
                  <a16:creationId xmlns:a16="http://schemas.microsoft.com/office/drawing/2014/main" id="{740D16C9-6649-844D-ADD6-B180F22DA91C}"/>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2" name="Google Shape;7628;p55">
              <a:extLst>
                <a:ext uri="{FF2B5EF4-FFF2-40B4-BE49-F238E27FC236}">
                  <a16:creationId xmlns:a16="http://schemas.microsoft.com/office/drawing/2014/main" id="{A686477E-65A0-0D4A-8652-9C040A911CDE}"/>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3" name="Google Shape;7629;p55">
              <a:extLst>
                <a:ext uri="{FF2B5EF4-FFF2-40B4-BE49-F238E27FC236}">
                  <a16:creationId xmlns:a16="http://schemas.microsoft.com/office/drawing/2014/main" id="{3B2C9AA4-B31C-644B-A05E-6208C88C4DEA}"/>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4" name="Google Shape;7630;p55">
              <a:extLst>
                <a:ext uri="{FF2B5EF4-FFF2-40B4-BE49-F238E27FC236}">
                  <a16:creationId xmlns:a16="http://schemas.microsoft.com/office/drawing/2014/main" id="{83DE3EFC-EF68-BE4E-8FB0-1450C58B3880}"/>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5" name="Google Shape;7631;p55">
              <a:extLst>
                <a:ext uri="{FF2B5EF4-FFF2-40B4-BE49-F238E27FC236}">
                  <a16:creationId xmlns:a16="http://schemas.microsoft.com/office/drawing/2014/main" id="{5D40C59A-46AC-2740-8D7B-888A33692C6D}"/>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6" name="Google Shape;7632;p55">
              <a:extLst>
                <a:ext uri="{FF2B5EF4-FFF2-40B4-BE49-F238E27FC236}">
                  <a16:creationId xmlns:a16="http://schemas.microsoft.com/office/drawing/2014/main" id="{26D588A7-890E-6241-912C-B7723B3B64EA}"/>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7" name="Google Shape;7633;p55">
              <a:extLst>
                <a:ext uri="{FF2B5EF4-FFF2-40B4-BE49-F238E27FC236}">
                  <a16:creationId xmlns:a16="http://schemas.microsoft.com/office/drawing/2014/main" id="{6B78FC99-B567-0248-A35C-97008A13AF9D}"/>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pic>
        <p:nvPicPr>
          <p:cNvPr id="69" name="図 68">
            <a:extLst>
              <a:ext uri="{FF2B5EF4-FFF2-40B4-BE49-F238E27FC236}">
                <a16:creationId xmlns:a16="http://schemas.microsoft.com/office/drawing/2014/main" id="{218F252A-03D7-A741-9CCF-510FBF8115C1}"/>
              </a:ext>
            </a:extLst>
          </p:cNvPr>
          <p:cNvPicPr>
            <a:picLocks noChangeAspect="1"/>
          </p:cNvPicPr>
          <p:nvPr/>
        </p:nvPicPr>
        <p:blipFill>
          <a:blip r:embed="rId5"/>
          <a:stretch>
            <a:fillRect/>
          </a:stretch>
        </p:blipFill>
        <p:spPr>
          <a:xfrm>
            <a:off x="837157" y="2988425"/>
            <a:ext cx="2558693" cy="3098818"/>
          </a:xfrm>
          <a:prstGeom prst="rect">
            <a:avLst/>
          </a:prstGeom>
        </p:spPr>
      </p:pic>
      <p:pic>
        <p:nvPicPr>
          <p:cNvPr id="71" name="グラフィックス 70" descr="女性のプロフィール">
            <a:extLst>
              <a:ext uri="{FF2B5EF4-FFF2-40B4-BE49-F238E27FC236}">
                <a16:creationId xmlns:a16="http://schemas.microsoft.com/office/drawing/2014/main" id="{C28C8C1B-2CD1-3643-9BE2-77AE7FA396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8525" y="4112222"/>
            <a:ext cx="1542983" cy="1542983"/>
          </a:xfrm>
          <a:prstGeom prst="rect">
            <a:avLst/>
          </a:prstGeom>
        </p:spPr>
      </p:pic>
      <p:pic>
        <p:nvPicPr>
          <p:cNvPr id="73" name="グラフィックス 72" descr="チャットの吹き出し">
            <a:extLst>
              <a:ext uri="{FF2B5EF4-FFF2-40B4-BE49-F238E27FC236}">
                <a16:creationId xmlns:a16="http://schemas.microsoft.com/office/drawing/2014/main" id="{94DF605F-1F3C-AC4B-8E0E-E047DBCF21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2149" y="3558764"/>
            <a:ext cx="914400" cy="914400"/>
          </a:xfrm>
          <a:prstGeom prst="rect">
            <a:avLst/>
          </a:prstGeom>
        </p:spPr>
      </p:pic>
      <p:pic>
        <p:nvPicPr>
          <p:cNvPr id="74" name="グラフィックス 73" descr="チャットの吹き出し">
            <a:extLst>
              <a:ext uri="{FF2B5EF4-FFF2-40B4-BE49-F238E27FC236}">
                <a16:creationId xmlns:a16="http://schemas.microsoft.com/office/drawing/2014/main" id="{36795CDC-2F81-BF41-98A5-0D2AD1F122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427760" y="3323299"/>
            <a:ext cx="1323186" cy="1323186"/>
          </a:xfrm>
          <a:prstGeom prst="rect">
            <a:avLst/>
          </a:prstGeom>
        </p:spPr>
      </p:pic>
      <p:cxnSp>
        <p:nvCxnSpPr>
          <p:cNvPr id="80" name="直線矢印コネクタ 79">
            <a:extLst>
              <a:ext uri="{FF2B5EF4-FFF2-40B4-BE49-F238E27FC236}">
                <a16:creationId xmlns:a16="http://schemas.microsoft.com/office/drawing/2014/main" id="{7DCE537B-AA6D-7A4F-BA8B-E8144E7EEB5C}"/>
              </a:ext>
            </a:extLst>
          </p:cNvPr>
          <p:cNvCxnSpPr>
            <a:cxnSpLocks/>
          </p:cNvCxnSpPr>
          <p:nvPr/>
        </p:nvCxnSpPr>
        <p:spPr>
          <a:xfrm>
            <a:off x="3930100" y="3534358"/>
            <a:ext cx="1563870" cy="15072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3B75728E-FC28-A949-8B11-643CFDFA7FED}"/>
              </a:ext>
            </a:extLst>
          </p:cNvPr>
          <p:cNvCxnSpPr>
            <a:cxnSpLocks/>
          </p:cNvCxnSpPr>
          <p:nvPr/>
        </p:nvCxnSpPr>
        <p:spPr>
          <a:xfrm flipV="1">
            <a:off x="3930100" y="2974314"/>
            <a:ext cx="1447126" cy="56812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8" name="円弧 87">
            <a:extLst>
              <a:ext uri="{FF2B5EF4-FFF2-40B4-BE49-F238E27FC236}">
                <a16:creationId xmlns:a16="http://schemas.microsoft.com/office/drawing/2014/main" id="{06E0608D-F288-BC40-993C-12E7B459B265}"/>
              </a:ext>
            </a:extLst>
          </p:cNvPr>
          <p:cNvSpPr/>
          <p:nvPr/>
        </p:nvSpPr>
        <p:spPr>
          <a:xfrm rot="4168469">
            <a:off x="3670021" y="3160127"/>
            <a:ext cx="720000" cy="720000"/>
          </a:xfrm>
          <a:prstGeom prst="arc">
            <a:avLst>
              <a:gd name="adj1" fmla="val 16200000"/>
              <a:gd name="adj2" fmla="val 17825125"/>
            </a:avLst>
          </a:prstGeom>
          <a:solidFill>
            <a:srgbClr val="FF0000">
              <a:alpha val="50000"/>
            </a:srgbClr>
          </a:solid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A072EB34-4516-424A-8219-15DDDBB43AD6}"/>
              </a:ext>
            </a:extLst>
          </p:cNvPr>
          <p:cNvSpPr txBox="1"/>
          <p:nvPr/>
        </p:nvSpPr>
        <p:spPr>
          <a:xfrm>
            <a:off x="4372721" y="2653454"/>
            <a:ext cx="1659255" cy="369332"/>
          </a:xfrm>
          <a:prstGeom prst="rect">
            <a:avLst/>
          </a:prstGeom>
          <a:noFill/>
        </p:spPr>
        <p:txBody>
          <a:bodyPr wrap="square" rtlCol="0">
            <a:spAutoFit/>
          </a:bodyPr>
          <a:lstStyle/>
          <a:p>
            <a:r>
              <a:rPr kumimoji="1" lang="ja-JP" altLang="en-US">
                <a:solidFill>
                  <a:srgbClr val="00B050"/>
                </a:solidFill>
              </a:rPr>
              <a:t>ニュース内容</a:t>
            </a:r>
          </a:p>
        </p:txBody>
      </p:sp>
      <p:sp>
        <p:nvSpPr>
          <p:cNvPr id="91" name="テキスト ボックス 90">
            <a:extLst>
              <a:ext uri="{FF2B5EF4-FFF2-40B4-BE49-F238E27FC236}">
                <a16:creationId xmlns:a16="http://schemas.microsoft.com/office/drawing/2014/main" id="{F16A95C5-66F0-B74B-881F-3070F3BEA8BB}"/>
              </a:ext>
            </a:extLst>
          </p:cNvPr>
          <p:cNvSpPr txBox="1"/>
          <p:nvPr/>
        </p:nvSpPr>
        <p:spPr>
          <a:xfrm>
            <a:off x="4336508" y="3332719"/>
            <a:ext cx="1200526" cy="276999"/>
          </a:xfrm>
          <a:prstGeom prst="rect">
            <a:avLst/>
          </a:prstGeom>
          <a:noFill/>
        </p:spPr>
        <p:txBody>
          <a:bodyPr wrap="square" rtlCol="0">
            <a:spAutoFit/>
          </a:bodyPr>
          <a:lstStyle/>
          <a:p>
            <a:r>
              <a:rPr lang="en-US" altLang="ja-JP" sz="1200" dirty="0" err="1">
                <a:solidFill>
                  <a:srgbClr val="FF0000"/>
                </a:solidFill>
              </a:rPr>
              <a:t>θ</a:t>
            </a:r>
            <a:endParaRPr kumimoji="1" lang="ja-JP" altLang="en-US" sz="1200">
              <a:solidFill>
                <a:srgbClr val="FF0000"/>
              </a:solidFill>
            </a:endParaRPr>
          </a:p>
        </p:txBody>
      </p:sp>
      <p:sp>
        <p:nvSpPr>
          <p:cNvPr id="93" name="正方形/長方形 92">
            <a:extLst>
              <a:ext uri="{FF2B5EF4-FFF2-40B4-BE49-F238E27FC236}">
                <a16:creationId xmlns:a16="http://schemas.microsoft.com/office/drawing/2014/main" id="{006E7768-ED71-6A4A-BDAB-2F03E4034593}"/>
              </a:ext>
            </a:extLst>
          </p:cNvPr>
          <p:cNvSpPr/>
          <p:nvPr/>
        </p:nvSpPr>
        <p:spPr>
          <a:xfrm>
            <a:off x="666357" y="4364042"/>
            <a:ext cx="2863399" cy="1810404"/>
          </a:xfrm>
          <a:prstGeom prst="rect">
            <a:avLst/>
          </a:prstGeom>
          <a:solidFill>
            <a:srgbClr val="00B050">
              <a:alpha val="50000"/>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EB3D9978-B616-5D4A-8D44-41F2E6A30541}"/>
              </a:ext>
            </a:extLst>
          </p:cNvPr>
          <p:cNvSpPr/>
          <p:nvPr/>
        </p:nvSpPr>
        <p:spPr>
          <a:xfrm>
            <a:off x="6118847" y="3484559"/>
            <a:ext cx="2597474" cy="979750"/>
          </a:xfrm>
          <a:prstGeom prst="rect">
            <a:avLst/>
          </a:prstGeom>
          <a:solidFill>
            <a:srgbClr val="7030A0">
              <a:alpha val="50000"/>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FE9B147B-EFAC-714E-91B2-74E9156B4300}"/>
              </a:ext>
            </a:extLst>
          </p:cNvPr>
          <p:cNvSpPr txBox="1"/>
          <p:nvPr/>
        </p:nvSpPr>
        <p:spPr>
          <a:xfrm>
            <a:off x="4614208" y="3686649"/>
            <a:ext cx="1297058" cy="369332"/>
          </a:xfrm>
          <a:prstGeom prst="rect">
            <a:avLst/>
          </a:prstGeom>
          <a:noFill/>
        </p:spPr>
        <p:txBody>
          <a:bodyPr wrap="square" rtlCol="0">
            <a:spAutoFit/>
          </a:bodyPr>
          <a:lstStyle/>
          <a:p>
            <a:r>
              <a:rPr kumimoji="1" lang="ja-JP" altLang="en-US">
                <a:solidFill>
                  <a:srgbClr val="7030A0"/>
                </a:solidFill>
              </a:rPr>
              <a:t>会話内容</a:t>
            </a:r>
          </a:p>
        </p:txBody>
      </p:sp>
      <p:sp>
        <p:nvSpPr>
          <p:cNvPr id="97" name="テキスト ボックス 96">
            <a:extLst>
              <a:ext uri="{FF2B5EF4-FFF2-40B4-BE49-F238E27FC236}">
                <a16:creationId xmlns:a16="http://schemas.microsoft.com/office/drawing/2014/main" id="{2939F104-D59A-2641-A316-45E0EBA64CA0}"/>
              </a:ext>
            </a:extLst>
          </p:cNvPr>
          <p:cNvSpPr txBox="1"/>
          <p:nvPr/>
        </p:nvSpPr>
        <p:spPr>
          <a:xfrm>
            <a:off x="9058050" y="5125119"/>
            <a:ext cx="2020402" cy="646331"/>
          </a:xfrm>
          <a:prstGeom prst="rect">
            <a:avLst/>
          </a:prstGeom>
          <a:noFill/>
        </p:spPr>
        <p:txBody>
          <a:bodyPr wrap="square" rtlCol="0">
            <a:spAutoFit/>
          </a:bodyPr>
          <a:lstStyle/>
          <a:p>
            <a:r>
              <a:rPr kumimoji="1" lang="en-US" altLang="ja-JP" dirty="0"/>
              <a:t>Transformer[1]</a:t>
            </a:r>
            <a:r>
              <a:rPr kumimoji="1" lang="ja-JP" altLang="en-US"/>
              <a:t>を</a:t>
            </a:r>
            <a:endParaRPr kumimoji="1" lang="en-US" altLang="ja-JP" dirty="0"/>
          </a:p>
          <a:p>
            <a:r>
              <a:rPr kumimoji="1" lang="ja-JP" altLang="en-US"/>
              <a:t>用いた形態素解析</a:t>
            </a:r>
          </a:p>
        </p:txBody>
      </p:sp>
      <p:pic>
        <p:nvPicPr>
          <p:cNvPr id="99" name="図 98">
            <a:extLst>
              <a:ext uri="{FF2B5EF4-FFF2-40B4-BE49-F238E27FC236}">
                <a16:creationId xmlns:a16="http://schemas.microsoft.com/office/drawing/2014/main" id="{5080B3FD-D6FB-F64D-B689-F3A17F96A50C}"/>
              </a:ext>
            </a:extLst>
          </p:cNvPr>
          <p:cNvPicPr>
            <a:picLocks noChangeAspect="1"/>
          </p:cNvPicPr>
          <p:nvPr/>
        </p:nvPicPr>
        <p:blipFill>
          <a:blip r:embed="rId10"/>
          <a:stretch>
            <a:fillRect/>
          </a:stretch>
        </p:blipFill>
        <p:spPr>
          <a:xfrm>
            <a:off x="8842121" y="1784463"/>
            <a:ext cx="2416004" cy="3293245"/>
          </a:xfrm>
          <a:prstGeom prst="rect">
            <a:avLst/>
          </a:prstGeom>
        </p:spPr>
      </p:pic>
      <p:sp>
        <p:nvSpPr>
          <p:cNvPr id="68" name="正方形/長方形 67">
            <a:extLst>
              <a:ext uri="{FF2B5EF4-FFF2-40B4-BE49-F238E27FC236}">
                <a16:creationId xmlns:a16="http://schemas.microsoft.com/office/drawing/2014/main" id="{10C1FF72-C122-484E-B8BF-E719427A28E1}"/>
              </a:ext>
            </a:extLst>
          </p:cNvPr>
          <p:cNvSpPr/>
          <p:nvPr/>
        </p:nvSpPr>
        <p:spPr>
          <a:xfrm>
            <a:off x="4651675" y="6096834"/>
            <a:ext cx="6173208" cy="461665"/>
          </a:xfrm>
          <a:prstGeom prst="rect">
            <a:avLst/>
          </a:prstGeom>
        </p:spPr>
        <p:txBody>
          <a:bodyPr wrap="square">
            <a:spAutoFit/>
          </a:bodyPr>
          <a:lstStyle/>
          <a:p>
            <a:r>
              <a:rPr lang="en" altLang="ja-JP" sz="1200" dirty="0"/>
              <a:t>[1] Ashish Vaswani, Noam </a:t>
            </a:r>
            <a:r>
              <a:rPr lang="en" altLang="ja-JP" sz="1200" dirty="0" err="1"/>
              <a:t>Shazeer</a:t>
            </a:r>
            <a:r>
              <a:rPr lang="en" altLang="ja-JP" sz="1200" dirty="0"/>
              <a:t>, Niki Parmar, Jakob </a:t>
            </a:r>
            <a:r>
              <a:rPr lang="en" altLang="ja-JP" sz="1200" dirty="0" err="1"/>
              <a:t>Uszkoreit</a:t>
            </a:r>
            <a:r>
              <a:rPr lang="en" altLang="ja-JP" sz="1200" dirty="0"/>
              <a:t>, </a:t>
            </a:r>
            <a:r>
              <a:rPr lang="en" altLang="ja-JP" sz="1200" dirty="0" err="1"/>
              <a:t>Llion</a:t>
            </a:r>
            <a:r>
              <a:rPr lang="en" altLang="ja-JP" sz="1200" dirty="0"/>
              <a:t> Jones, Aidan N. Gomez, </a:t>
            </a:r>
            <a:r>
              <a:rPr lang="en" altLang="ja-JP" sz="1200" dirty="0" err="1"/>
              <a:t>Łukasz</a:t>
            </a:r>
            <a:r>
              <a:rPr lang="en" altLang="ja-JP" sz="1200" dirty="0"/>
              <a:t> Kaiser, </a:t>
            </a:r>
            <a:r>
              <a:rPr lang="en" altLang="ja-JP" sz="1200" dirty="0" err="1"/>
              <a:t>Illia</a:t>
            </a:r>
            <a:r>
              <a:rPr lang="en" altLang="ja-JP" sz="1200" dirty="0"/>
              <a:t> </a:t>
            </a:r>
            <a:r>
              <a:rPr lang="en" altLang="ja-JP" sz="1200" dirty="0" err="1"/>
              <a:t>Polosukhin</a:t>
            </a:r>
            <a:r>
              <a:rPr lang="en" altLang="ja-JP" sz="1200" dirty="0"/>
              <a:t>, “Attention is all you need” NIPS, 2017</a:t>
            </a:r>
            <a:endParaRPr lang="ja-JP" altLang="en-US" sz="1200"/>
          </a:p>
        </p:txBody>
      </p:sp>
    </p:spTree>
    <p:extLst>
      <p:ext uri="{BB962C8B-B14F-4D97-AF65-F5344CB8AC3E}">
        <p14:creationId xmlns:p14="http://schemas.microsoft.com/office/powerpoint/2010/main" val="438216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41C7E0-EFC6-964B-8165-030FCA2BF4C5}"/>
              </a:ext>
            </a:extLst>
          </p:cNvPr>
          <p:cNvSpPr>
            <a:spLocks noGrp="1"/>
          </p:cNvSpPr>
          <p:nvPr>
            <p:ph type="title"/>
          </p:nvPr>
        </p:nvSpPr>
        <p:spPr/>
        <p:txBody>
          <a:bodyPr/>
          <a:lstStyle/>
          <a:p>
            <a:r>
              <a:rPr lang="ja-JP" altLang="en-US"/>
              <a:t>表情認識</a:t>
            </a:r>
            <a:endParaRPr kumimoji="1" lang="ja-JP" altLang="en-US"/>
          </a:p>
        </p:txBody>
      </p:sp>
      <p:sp>
        <p:nvSpPr>
          <p:cNvPr id="3" name="コンテンツ プレースホルダー 2">
            <a:extLst>
              <a:ext uri="{FF2B5EF4-FFF2-40B4-BE49-F238E27FC236}">
                <a16:creationId xmlns:a16="http://schemas.microsoft.com/office/drawing/2014/main" id="{66A7A75D-B16A-D344-AC8C-02299E414709}"/>
              </a:ext>
            </a:extLst>
          </p:cNvPr>
          <p:cNvSpPr>
            <a:spLocks noGrp="1"/>
          </p:cNvSpPr>
          <p:nvPr>
            <p:ph idx="1"/>
          </p:nvPr>
        </p:nvSpPr>
        <p:spPr>
          <a:xfrm>
            <a:off x="838199" y="1460500"/>
            <a:ext cx="4352245" cy="4711700"/>
          </a:xfrm>
        </p:spPr>
        <p:txBody>
          <a:bodyPr/>
          <a:lstStyle/>
          <a:p>
            <a:r>
              <a:rPr lang="en-US" altLang="ja-JP" dirty="0"/>
              <a:t>Residual Masking Network</a:t>
            </a:r>
          </a:p>
          <a:p>
            <a:r>
              <a:rPr lang="ja-JP" altLang="en-US"/>
              <a:t>アイスブレイク中、いつ盛り上がったかを確認</a:t>
            </a:r>
          </a:p>
        </p:txBody>
      </p:sp>
      <p:sp>
        <p:nvSpPr>
          <p:cNvPr id="4" name="スライド番号プレースホルダー 3">
            <a:extLst>
              <a:ext uri="{FF2B5EF4-FFF2-40B4-BE49-F238E27FC236}">
                <a16:creationId xmlns:a16="http://schemas.microsoft.com/office/drawing/2014/main" id="{86DDD978-F27D-EF4B-A9E9-E4C60A43BFAD}"/>
              </a:ext>
            </a:extLst>
          </p:cNvPr>
          <p:cNvSpPr>
            <a:spLocks noGrp="1"/>
          </p:cNvSpPr>
          <p:nvPr>
            <p:ph type="sldNum" sz="quarter" idx="12"/>
          </p:nvPr>
        </p:nvSpPr>
        <p:spPr/>
        <p:txBody>
          <a:bodyPr/>
          <a:lstStyle/>
          <a:p>
            <a:fld id="{7E239498-AD10-FC48-B4C8-222DD9199322}" type="slidenum">
              <a:rPr lang="ja-JP" altLang="en-US" smtClean="0"/>
              <a:pPr/>
              <a:t>15</a:t>
            </a:fld>
            <a:endParaRPr lang="ja-JP" altLang="en-US"/>
          </a:p>
        </p:txBody>
      </p:sp>
      <p:pic>
        <p:nvPicPr>
          <p:cNvPr id="5" name="図 4">
            <a:extLst>
              <a:ext uri="{FF2B5EF4-FFF2-40B4-BE49-F238E27FC236}">
                <a16:creationId xmlns:a16="http://schemas.microsoft.com/office/drawing/2014/main" id="{0DB9B340-FF69-4847-8486-D26EC0A3BB7B}"/>
              </a:ext>
            </a:extLst>
          </p:cNvPr>
          <p:cNvPicPr>
            <a:picLocks noChangeAspect="1"/>
          </p:cNvPicPr>
          <p:nvPr/>
        </p:nvPicPr>
        <p:blipFill>
          <a:blip r:embed="rId3"/>
          <a:stretch>
            <a:fillRect/>
          </a:stretch>
        </p:blipFill>
        <p:spPr>
          <a:xfrm>
            <a:off x="8731144" y="365126"/>
            <a:ext cx="2622656" cy="649517"/>
          </a:xfrm>
          <a:prstGeom prst="rect">
            <a:avLst/>
          </a:prstGeom>
        </p:spPr>
      </p:pic>
      <p:pic>
        <p:nvPicPr>
          <p:cNvPr id="6" name="図 5">
            <a:extLst>
              <a:ext uri="{FF2B5EF4-FFF2-40B4-BE49-F238E27FC236}">
                <a16:creationId xmlns:a16="http://schemas.microsoft.com/office/drawing/2014/main" id="{BC04506D-F138-2343-A79D-EB80DF54B4C6}"/>
              </a:ext>
            </a:extLst>
          </p:cNvPr>
          <p:cNvPicPr>
            <a:picLocks noChangeAspect="1"/>
          </p:cNvPicPr>
          <p:nvPr/>
        </p:nvPicPr>
        <p:blipFill>
          <a:blip r:embed="rId4"/>
          <a:stretch>
            <a:fillRect/>
          </a:stretch>
        </p:blipFill>
        <p:spPr>
          <a:xfrm>
            <a:off x="5981364" y="2876269"/>
            <a:ext cx="5158693" cy="2706078"/>
          </a:xfrm>
          <a:prstGeom prst="rect">
            <a:avLst/>
          </a:prstGeom>
        </p:spPr>
      </p:pic>
      <p:pic>
        <p:nvPicPr>
          <p:cNvPr id="7" name="図 6">
            <a:extLst>
              <a:ext uri="{FF2B5EF4-FFF2-40B4-BE49-F238E27FC236}">
                <a16:creationId xmlns:a16="http://schemas.microsoft.com/office/drawing/2014/main" id="{07CD5F14-84F7-784A-915C-72656D81DA00}"/>
              </a:ext>
            </a:extLst>
          </p:cNvPr>
          <p:cNvPicPr>
            <a:picLocks noChangeAspect="1"/>
          </p:cNvPicPr>
          <p:nvPr/>
        </p:nvPicPr>
        <p:blipFill>
          <a:blip r:embed="rId5"/>
          <a:stretch>
            <a:fillRect/>
          </a:stretch>
        </p:blipFill>
        <p:spPr>
          <a:xfrm rot="16200000">
            <a:off x="8069290" y="-1640321"/>
            <a:ext cx="1049983" cy="6858000"/>
          </a:xfrm>
          <a:prstGeom prst="rect">
            <a:avLst/>
          </a:prstGeom>
        </p:spPr>
      </p:pic>
      <p:sp>
        <p:nvSpPr>
          <p:cNvPr id="8" name="テキスト ボックス 7">
            <a:extLst>
              <a:ext uri="{FF2B5EF4-FFF2-40B4-BE49-F238E27FC236}">
                <a16:creationId xmlns:a16="http://schemas.microsoft.com/office/drawing/2014/main" id="{FEF9394E-2F08-AD48-BB8D-788C7CA34244}"/>
              </a:ext>
            </a:extLst>
          </p:cNvPr>
          <p:cNvSpPr txBox="1"/>
          <p:nvPr/>
        </p:nvSpPr>
        <p:spPr>
          <a:xfrm>
            <a:off x="7719130" y="2313671"/>
            <a:ext cx="2020402" cy="369332"/>
          </a:xfrm>
          <a:prstGeom prst="rect">
            <a:avLst/>
          </a:prstGeom>
          <a:noFill/>
        </p:spPr>
        <p:txBody>
          <a:bodyPr wrap="square" rtlCol="0">
            <a:spAutoFit/>
          </a:bodyPr>
          <a:lstStyle/>
          <a:p>
            <a:r>
              <a:rPr kumimoji="1" lang="en-US" altLang="ja-JP" dirty="0"/>
              <a:t>ResNet-34[1]</a:t>
            </a:r>
            <a:endParaRPr kumimoji="1" lang="ja-JP" altLang="en-US"/>
          </a:p>
        </p:txBody>
      </p:sp>
      <p:sp>
        <p:nvSpPr>
          <p:cNvPr id="10" name="テキスト ボックス 9">
            <a:extLst>
              <a:ext uri="{FF2B5EF4-FFF2-40B4-BE49-F238E27FC236}">
                <a16:creationId xmlns:a16="http://schemas.microsoft.com/office/drawing/2014/main" id="{0C330AAA-2566-4947-907A-9B7475872CA6}"/>
              </a:ext>
            </a:extLst>
          </p:cNvPr>
          <p:cNvSpPr txBox="1"/>
          <p:nvPr/>
        </p:nvSpPr>
        <p:spPr>
          <a:xfrm>
            <a:off x="6674255" y="5582347"/>
            <a:ext cx="3772910" cy="369332"/>
          </a:xfrm>
          <a:prstGeom prst="rect">
            <a:avLst/>
          </a:prstGeom>
          <a:noFill/>
        </p:spPr>
        <p:txBody>
          <a:bodyPr wrap="square" rtlCol="0">
            <a:spAutoFit/>
          </a:bodyPr>
          <a:lstStyle/>
          <a:p>
            <a:r>
              <a:rPr kumimoji="1" lang="en-US" altLang="ja-JP" dirty="0" err="1"/>
              <a:t>ResNet</a:t>
            </a:r>
            <a:r>
              <a:rPr kumimoji="1" lang="ja-JP" altLang="en-US"/>
              <a:t>に基づいた</a:t>
            </a:r>
            <a:r>
              <a:rPr kumimoji="1" lang="en-US" altLang="ja-JP" dirty="0" err="1"/>
              <a:t>ResMaskNet</a:t>
            </a:r>
            <a:r>
              <a:rPr kumimoji="1" lang="en-US" altLang="ja-JP" dirty="0"/>
              <a:t>[2]</a:t>
            </a:r>
            <a:endParaRPr kumimoji="1" lang="ja-JP" altLang="en-US"/>
          </a:p>
        </p:txBody>
      </p:sp>
      <p:sp>
        <p:nvSpPr>
          <p:cNvPr id="9" name="正方形/長方形 8">
            <a:extLst>
              <a:ext uri="{FF2B5EF4-FFF2-40B4-BE49-F238E27FC236}">
                <a16:creationId xmlns:a16="http://schemas.microsoft.com/office/drawing/2014/main" id="{B32CB673-7350-F345-9E5D-20835B5843B4}"/>
              </a:ext>
            </a:extLst>
          </p:cNvPr>
          <p:cNvSpPr/>
          <p:nvPr/>
        </p:nvSpPr>
        <p:spPr>
          <a:xfrm>
            <a:off x="4194113" y="6045645"/>
            <a:ext cx="6669127" cy="830997"/>
          </a:xfrm>
          <a:prstGeom prst="rect">
            <a:avLst/>
          </a:prstGeom>
        </p:spPr>
        <p:txBody>
          <a:bodyPr wrap="square">
            <a:spAutoFit/>
          </a:bodyPr>
          <a:lstStyle/>
          <a:p>
            <a:r>
              <a:rPr lang="en" altLang="ja-JP" sz="1200" dirty="0"/>
              <a:t>[1] </a:t>
            </a:r>
            <a:r>
              <a:rPr lang="en" altLang="ja-JP" sz="1200" dirty="0" err="1"/>
              <a:t>Kaiming</a:t>
            </a:r>
            <a:r>
              <a:rPr lang="en" altLang="ja-JP" sz="1200" dirty="0"/>
              <a:t> He, </a:t>
            </a:r>
            <a:r>
              <a:rPr lang="en" altLang="ja-JP" sz="1200" dirty="0" err="1"/>
              <a:t>Xiangyu</a:t>
            </a:r>
            <a:r>
              <a:rPr lang="en" altLang="ja-JP" sz="1200" dirty="0"/>
              <a:t> Zhang, </a:t>
            </a:r>
            <a:r>
              <a:rPr lang="en" altLang="ja-JP" sz="1200" dirty="0" err="1"/>
              <a:t>Shaoqing</a:t>
            </a:r>
            <a:r>
              <a:rPr lang="en" altLang="ja-JP" sz="1200" dirty="0"/>
              <a:t> Ren, Jian Sun, “Deep Residual Learning for Image Recognition”, Conference on Computer Vision and Pattern Recognition, IEEE, 2016</a:t>
            </a:r>
          </a:p>
          <a:p>
            <a:r>
              <a:rPr lang="en" altLang="ja-JP" sz="1200" dirty="0"/>
              <a:t>[2] Luan Pham, The Huynh Vu, Tuan Anh Tran, “Facial Expression Recognition Using Residual Masking Network”, International Conference on Pattern Recognition, IEEE, 2020</a:t>
            </a:r>
          </a:p>
        </p:txBody>
      </p:sp>
    </p:spTree>
    <p:extLst>
      <p:ext uri="{BB962C8B-B14F-4D97-AF65-F5344CB8AC3E}">
        <p14:creationId xmlns:p14="http://schemas.microsoft.com/office/powerpoint/2010/main" val="2493552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170378-1E33-B449-AA46-2D5E7842A5A3}"/>
              </a:ext>
            </a:extLst>
          </p:cNvPr>
          <p:cNvSpPr>
            <a:spLocks noGrp="1"/>
          </p:cNvSpPr>
          <p:nvPr>
            <p:ph type="title"/>
          </p:nvPr>
        </p:nvSpPr>
        <p:spPr/>
        <p:txBody>
          <a:bodyPr/>
          <a:lstStyle/>
          <a:p>
            <a:r>
              <a:rPr lang="ja-JP" altLang="en-US"/>
              <a:t>使用技術</a:t>
            </a:r>
            <a:endParaRPr kumimoji="1" lang="ja-JP" altLang="en-US"/>
          </a:p>
        </p:txBody>
      </p:sp>
      <p:sp>
        <p:nvSpPr>
          <p:cNvPr id="4" name="スライド番号プレースホルダー 3">
            <a:extLst>
              <a:ext uri="{FF2B5EF4-FFF2-40B4-BE49-F238E27FC236}">
                <a16:creationId xmlns:a16="http://schemas.microsoft.com/office/drawing/2014/main" id="{6F866E0F-3F61-3143-900B-851F72D639E6}"/>
              </a:ext>
            </a:extLst>
          </p:cNvPr>
          <p:cNvSpPr>
            <a:spLocks noGrp="1"/>
          </p:cNvSpPr>
          <p:nvPr>
            <p:ph type="sldNum" sz="quarter" idx="12"/>
          </p:nvPr>
        </p:nvSpPr>
        <p:spPr/>
        <p:txBody>
          <a:bodyPr/>
          <a:lstStyle/>
          <a:p>
            <a:fld id="{7E239498-AD10-FC48-B4C8-222DD9199322}" type="slidenum">
              <a:rPr lang="ja-JP" altLang="en-US" smtClean="0"/>
              <a:pPr/>
              <a:t>16</a:t>
            </a:fld>
            <a:endParaRPr lang="ja-JP" altLang="en-US"/>
          </a:p>
        </p:txBody>
      </p:sp>
      <p:grpSp>
        <p:nvGrpSpPr>
          <p:cNvPr id="100" name="グループ化 99">
            <a:extLst>
              <a:ext uri="{FF2B5EF4-FFF2-40B4-BE49-F238E27FC236}">
                <a16:creationId xmlns:a16="http://schemas.microsoft.com/office/drawing/2014/main" id="{09246F6C-7CA9-E242-B90D-B4A3496E2EBA}"/>
              </a:ext>
            </a:extLst>
          </p:cNvPr>
          <p:cNvGrpSpPr/>
          <p:nvPr/>
        </p:nvGrpSpPr>
        <p:grpSpPr>
          <a:xfrm>
            <a:off x="3195952" y="1339782"/>
            <a:ext cx="6421756" cy="4490570"/>
            <a:chOff x="3195952" y="1339782"/>
            <a:chExt cx="6421756" cy="4490570"/>
          </a:xfrm>
        </p:grpSpPr>
        <p:sp>
          <p:nvSpPr>
            <p:cNvPr id="37" name="角丸四角形 36">
              <a:extLst>
                <a:ext uri="{FF2B5EF4-FFF2-40B4-BE49-F238E27FC236}">
                  <a16:creationId xmlns:a16="http://schemas.microsoft.com/office/drawing/2014/main" id="{BB76297C-7289-3744-A897-B16F8F784297}"/>
                </a:ext>
              </a:extLst>
            </p:cNvPr>
            <p:cNvSpPr/>
            <p:nvPr/>
          </p:nvSpPr>
          <p:spPr>
            <a:xfrm>
              <a:off x="3229161" y="1339782"/>
              <a:ext cx="6388547" cy="4490570"/>
            </a:xfrm>
            <a:prstGeom prst="roundRect">
              <a:avLst>
                <a:gd name="adj" fmla="val 11732"/>
              </a:avLst>
            </a:prstGeom>
            <a:solidFill>
              <a:srgbClr val="9CB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角丸四角形 52">
              <a:extLst>
                <a:ext uri="{FF2B5EF4-FFF2-40B4-BE49-F238E27FC236}">
                  <a16:creationId xmlns:a16="http://schemas.microsoft.com/office/drawing/2014/main" id="{7A5BAC94-3517-4E4E-B975-2DA68D0713A0}"/>
                </a:ext>
              </a:extLst>
            </p:cNvPr>
            <p:cNvSpPr/>
            <p:nvPr/>
          </p:nvSpPr>
          <p:spPr>
            <a:xfrm>
              <a:off x="4983622" y="2943033"/>
              <a:ext cx="4539608" cy="1925604"/>
            </a:xfrm>
            <a:prstGeom prst="roundRect">
              <a:avLst/>
            </a:prstGeom>
            <a:solidFill>
              <a:srgbClr val="F9E9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767EEE27-810C-834B-9BB2-80CB70418076}"/>
                </a:ext>
              </a:extLst>
            </p:cNvPr>
            <p:cNvSpPr/>
            <p:nvPr/>
          </p:nvSpPr>
          <p:spPr>
            <a:xfrm>
              <a:off x="3294646" y="3760621"/>
              <a:ext cx="1033578" cy="781733"/>
            </a:xfrm>
            <a:prstGeom prst="roundRect">
              <a:avLst/>
            </a:prstGeom>
            <a:solidFill>
              <a:srgbClr val="F9E9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a:extLst>
                <a:ext uri="{FF2B5EF4-FFF2-40B4-BE49-F238E27FC236}">
                  <a16:creationId xmlns:a16="http://schemas.microsoft.com/office/drawing/2014/main" id="{AA2347F8-CE3E-414C-BABD-C906382EDDD5}"/>
                </a:ext>
              </a:extLst>
            </p:cNvPr>
            <p:cNvSpPr/>
            <p:nvPr/>
          </p:nvSpPr>
          <p:spPr>
            <a:xfrm>
              <a:off x="4985231" y="2097823"/>
              <a:ext cx="4539608" cy="707766"/>
            </a:xfrm>
            <a:prstGeom prst="roundRect">
              <a:avLst>
                <a:gd name="adj" fmla="val 50000"/>
              </a:avLst>
            </a:prstGeom>
            <a:solidFill>
              <a:srgbClr val="F9E9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F8D5008C-BD32-9F43-A838-EE17667C0722}"/>
                </a:ext>
              </a:extLst>
            </p:cNvPr>
            <p:cNvPicPr>
              <a:picLocks noChangeAspect="1"/>
            </p:cNvPicPr>
            <p:nvPr/>
          </p:nvPicPr>
          <p:blipFill>
            <a:blip r:embed="rId3"/>
            <a:stretch>
              <a:fillRect/>
            </a:stretch>
          </p:blipFill>
          <p:spPr>
            <a:xfrm>
              <a:off x="5185584" y="1420937"/>
              <a:ext cx="2285824" cy="675032"/>
            </a:xfrm>
            <a:prstGeom prst="rect">
              <a:avLst/>
            </a:prstGeom>
          </p:spPr>
        </p:pic>
        <p:pic>
          <p:nvPicPr>
            <p:cNvPr id="24" name="図 23">
              <a:extLst>
                <a:ext uri="{FF2B5EF4-FFF2-40B4-BE49-F238E27FC236}">
                  <a16:creationId xmlns:a16="http://schemas.microsoft.com/office/drawing/2014/main" id="{8D6C3EA2-F108-AC48-903C-FD23CB143640}"/>
                </a:ext>
              </a:extLst>
            </p:cNvPr>
            <p:cNvPicPr>
              <a:picLocks noChangeAspect="1"/>
            </p:cNvPicPr>
            <p:nvPr/>
          </p:nvPicPr>
          <p:blipFill>
            <a:blip r:embed="rId4"/>
            <a:stretch>
              <a:fillRect/>
            </a:stretch>
          </p:blipFill>
          <p:spPr>
            <a:xfrm>
              <a:off x="7645277" y="4173386"/>
              <a:ext cx="1685590" cy="417447"/>
            </a:xfrm>
            <a:prstGeom prst="rect">
              <a:avLst/>
            </a:prstGeom>
          </p:spPr>
        </p:pic>
        <p:pic>
          <p:nvPicPr>
            <p:cNvPr id="25" name="図 24">
              <a:extLst>
                <a:ext uri="{FF2B5EF4-FFF2-40B4-BE49-F238E27FC236}">
                  <a16:creationId xmlns:a16="http://schemas.microsoft.com/office/drawing/2014/main" id="{5CCED33A-B189-634D-800F-255B035849F2}"/>
                </a:ext>
              </a:extLst>
            </p:cNvPr>
            <p:cNvPicPr>
              <a:picLocks noChangeAspect="1"/>
            </p:cNvPicPr>
            <p:nvPr/>
          </p:nvPicPr>
          <p:blipFill>
            <a:blip r:embed="rId5"/>
            <a:stretch>
              <a:fillRect/>
            </a:stretch>
          </p:blipFill>
          <p:spPr>
            <a:xfrm>
              <a:off x="3307746" y="3961920"/>
              <a:ext cx="979766" cy="382721"/>
            </a:xfrm>
            <a:prstGeom prst="rect">
              <a:avLst/>
            </a:prstGeom>
          </p:spPr>
        </p:pic>
        <p:pic>
          <p:nvPicPr>
            <p:cNvPr id="26" name="図 25">
              <a:extLst>
                <a:ext uri="{FF2B5EF4-FFF2-40B4-BE49-F238E27FC236}">
                  <a16:creationId xmlns:a16="http://schemas.microsoft.com/office/drawing/2014/main" id="{954FBB54-8D56-5D40-8F01-17DF7EC02A7D}"/>
                </a:ext>
              </a:extLst>
            </p:cNvPr>
            <p:cNvPicPr>
              <a:picLocks noChangeAspect="1"/>
            </p:cNvPicPr>
            <p:nvPr/>
          </p:nvPicPr>
          <p:blipFill>
            <a:blip r:embed="rId6"/>
            <a:stretch>
              <a:fillRect/>
            </a:stretch>
          </p:blipFill>
          <p:spPr>
            <a:xfrm>
              <a:off x="7491241" y="2159771"/>
              <a:ext cx="1790285" cy="554988"/>
            </a:xfrm>
            <a:prstGeom prst="rect">
              <a:avLst/>
            </a:prstGeom>
          </p:spPr>
        </p:pic>
        <p:pic>
          <p:nvPicPr>
            <p:cNvPr id="27" name="図 26">
              <a:extLst>
                <a:ext uri="{FF2B5EF4-FFF2-40B4-BE49-F238E27FC236}">
                  <a16:creationId xmlns:a16="http://schemas.microsoft.com/office/drawing/2014/main" id="{0646C43F-6532-0B4C-9B8F-6D38510B87D6}"/>
                </a:ext>
              </a:extLst>
            </p:cNvPr>
            <p:cNvPicPr>
              <a:picLocks noChangeAspect="1"/>
            </p:cNvPicPr>
            <p:nvPr/>
          </p:nvPicPr>
          <p:blipFill>
            <a:blip r:embed="rId7"/>
            <a:stretch>
              <a:fillRect/>
            </a:stretch>
          </p:blipFill>
          <p:spPr>
            <a:xfrm>
              <a:off x="5896690" y="2190785"/>
              <a:ext cx="1331823" cy="475017"/>
            </a:xfrm>
            <a:prstGeom prst="rect">
              <a:avLst/>
            </a:prstGeom>
          </p:spPr>
        </p:pic>
        <p:sp>
          <p:nvSpPr>
            <p:cNvPr id="54" name="角丸四角形 53">
              <a:extLst>
                <a:ext uri="{FF2B5EF4-FFF2-40B4-BE49-F238E27FC236}">
                  <a16:creationId xmlns:a16="http://schemas.microsoft.com/office/drawing/2014/main" id="{8E566914-9102-9047-A6B4-67CDFB04426D}"/>
                </a:ext>
              </a:extLst>
            </p:cNvPr>
            <p:cNvSpPr/>
            <p:nvPr/>
          </p:nvSpPr>
          <p:spPr>
            <a:xfrm>
              <a:off x="4974159" y="4991252"/>
              <a:ext cx="4550680" cy="716485"/>
            </a:xfrm>
            <a:prstGeom prst="roundRect">
              <a:avLst>
                <a:gd name="adj" fmla="val 50000"/>
              </a:avLst>
            </a:prstGeom>
            <a:solidFill>
              <a:srgbClr val="F9E9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FCA20B60-4877-0F45-A18A-BC74075A377C}"/>
                </a:ext>
              </a:extLst>
            </p:cNvPr>
            <p:cNvPicPr>
              <a:picLocks noChangeAspect="1"/>
            </p:cNvPicPr>
            <p:nvPr/>
          </p:nvPicPr>
          <p:blipFill>
            <a:blip r:embed="rId8"/>
            <a:stretch>
              <a:fillRect/>
            </a:stretch>
          </p:blipFill>
          <p:spPr>
            <a:xfrm>
              <a:off x="8116637" y="3080733"/>
              <a:ext cx="810130" cy="997933"/>
            </a:xfrm>
            <a:prstGeom prst="rect">
              <a:avLst/>
            </a:prstGeom>
          </p:spPr>
        </p:pic>
        <p:pic>
          <p:nvPicPr>
            <p:cNvPr id="29" name="図 28">
              <a:extLst>
                <a:ext uri="{FF2B5EF4-FFF2-40B4-BE49-F238E27FC236}">
                  <a16:creationId xmlns:a16="http://schemas.microsoft.com/office/drawing/2014/main" id="{A782A18A-139B-7A47-8BE0-E7E7AFD86621}"/>
                </a:ext>
              </a:extLst>
            </p:cNvPr>
            <p:cNvPicPr>
              <a:picLocks noChangeAspect="1"/>
            </p:cNvPicPr>
            <p:nvPr/>
          </p:nvPicPr>
          <p:blipFill>
            <a:blip r:embed="rId9"/>
            <a:stretch>
              <a:fillRect/>
            </a:stretch>
          </p:blipFill>
          <p:spPr>
            <a:xfrm>
              <a:off x="5798073" y="5039711"/>
              <a:ext cx="1430440" cy="584265"/>
            </a:xfrm>
            <a:prstGeom prst="rect">
              <a:avLst/>
            </a:prstGeom>
          </p:spPr>
        </p:pic>
        <p:pic>
          <p:nvPicPr>
            <p:cNvPr id="30" name="グラフィックス 29">
              <a:extLst>
                <a:ext uri="{FF2B5EF4-FFF2-40B4-BE49-F238E27FC236}">
                  <a16:creationId xmlns:a16="http://schemas.microsoft.com/office/drawing/2014/main" id="{BD6E3174-11E9-B14C-AE69-BC94D0411D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25828" y="5087530"/>
              <a:ext cx="2046255" cy="491101"/>
            </a:xfrm>
            <a:prstGeom prst="rect">
              <a:avLst/>
            </a:prstGeom>
          </p:spPr>
        </p:pic>
        <p:pic>
          <p:nvPicPr>
            <p:cNvPr id="21" name="図 20">
              <a:extLst>
                <a:ext uri="{FF2B5EF4-FFF2-40B4-BE49-F238E27FC236}">
                  <a16:creationId xmlns:a16="http://schemas.microsoft.com/office/drawing/2014/main" id="{BF75EB11-FD6C-B544-B0CA-4FB1CE809A2F}"/>
                </a:ext>
              </a:extLst>
            </p:cNvPr>
            <p:cNvPicPr>
              <a:picLocks noChangeAspect="1"/>
            </p:cNvPicPr>
            <p:nvPr/>
          </p:nvPicPr>
          <p:blipFill>
            <a:blip r:embed="rId12"/>
            <a:stretch>
              <a:fillRect/>
            </a:stretch>
          </p:blipFill>
          <p:spPr>
            <a:xfrm>
              <a:off x="5560923" y="3648369"/>
              <a:ext cx="2046254" cy="554988"/>
            </a:xfrm>
            <a:prstGeom prst="rect">
              <a:avLst/>
            </a:prstGeom>
          </p:spPr>
        </p:pic>
        <p:pic>
          <p:nvPicPr>
            <p:cNvPr id="56" name="グラフィックス 55" descr="無線ルーター">
              <a:extLst>
                <a:ext uri="{FF2B5EF4-FFF2-40B4-BE49-F238E27FC236}">
                  <a16:creationId xmlns:a16="http://schemas.microsoft.com/office/drawing/2014/main" id="{003496C1-A3C7-314E-8BC9-EABDA41C7F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95952" y="4763340"/>
              <a:ext cx="499053" cy="499053"/>
            </a:xfrm>
            <a:prstGeom prst="rect">
              <a:avLst/>
            </a:prstGeom>
          </p:spPr>
        </p:pic>
        <p:pic>
          <p:nvPicPr>
            <p:cNvPr id="58" name="グラフィックス 57" descr="無線マイク">
              <a:extLst>
                <a:ext uri="{FF2B5EF4-FFF2-40B4-BE49-F238E27FC236}">
                  <a16:creationId xmlns:a16="http://schemas.microsoft.com/office/drawing/2014/main" id="{8877C8A1-5E9A-2A46-BDFC-C40001B107E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97774" y="5041979"/>
              <a:ext cx="614084" cy="614084"/>
            </a:xfrm>
            <a:prstGeom prst="rect">
              <a:avLst/>
            </a:prstGeom>
          </p:spPr>
        </p:pic>
        <p:pic>
          <p:nvPicPr>
            <p:cNvPr id="60" name="グラフィックス 59" descr="ニヤリとした顔 (塗りつぶしなし)">
              <a:extLst>
                <a:ext uri="{FF2B5EF4-FFF2-40B4-BE49-F238E27FC236}">
                  <a16:creationId xmlns:a16="http://schemas.microsoft.com/office/drawing/2014/main" id="{83A778AD-1716-2046-94B5-8B47E103CB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06061" y="3771759"/>
              <a:ext cx="525087" cy="525087"/>
            </a:xfrm>
            <a:prstGeom prst="rect">
              <a:avLst/>
            </a:prstGeom>
          </p:spPr>
        </p:pic>
        <p:pic>
          <p:nvPicPr>
            <p:cNvPr id="62" name="グラフィックス 61" descr="字幕 (RTL)">
              <a:extLst>
                <a:ext uri="{FF2B5EF4-FFF2-40B4-BE49-F238E27FC236}">
                  <a16:creationId xmlns:a16="http://schemas.microsoft.com/office/drawing/2014/main" id="{82189B16-D1BE-9A46-9E68-0F5B16EF7E9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76002" y="2181472"/>
              <a:ext cx="614084" cy="614084"/>
            </a:xfrm>
            <a:prstGeom prst="rect">
              <a:avLst/>
            </a:prstGeom>
          </p:spPr>
        </p:pic>
        <p:sp>
          <p:nvSpPr>
            <p:cNvPr id="74" name="二方向矢印 73">
              <a:extLst>
                <a:ext uri="{FF2B5EF4-FFF2-40B4-BE49-F238E27FC236}">
                  <a16:creationId xmlns:a16="http://schemas.microsoft.com/office/drawing/2014/main" id="{67127A30-18F4-4A4C-B141-E4279031258A}"/>
                </a:ext>
              </a:extLst>
            </p:cNvPr>
            <p:cNvSpPr/>
            <p:nvPr/>
          </p:nvSpPr>
          <p:spPr>
            <a:xfrm rot="10800000">
              <a:off x="3688323" y="2353537"/>
              <a:ext cx="1265524" cy="1374182"/>
            </a:xfrm>
            <a:prstGeom prst="leftUpArrow">
              <a:avLst>
                <a:gd name="adj1" fmla="val 8729"/>
                <a:gd name="adj2" fmla="val 9432"/>
                <a:gd name="adj3" fmla="val 1238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二方向矢印 74">
              <a:extLst>
                <a:ext uri="{FF2B5EF4-FFF2-40B4-BE49-F238E27FC236}">
                  <a16:creationId xmlns:a16="http://schemas.microsoft.com/office/drawing/2014/main" id="{67382679-0B73-1548-8086-C6BD731D9A0E}"/>
                </a:ext>
              </a:extLst>
            </p:cNvPr>
            <p:cNvSpPr/>
            <p:nvPr/>
          </p:nvSpPr>
          <p:spPr>
            <a:xfrm rot="5400000">
              <a:off x="3970342" y="4532048"/>
              <a:ext cx="954323" cy="995608"/>
            </a:xfrm>
            <a:prstGeom prst="leftUpArrow">
              <a:avLst>
                <a:gd name="adj1" fmla="val 10973"/>
                <a:gd name="adj2" fmla="val 13868"/>
                <a:gd name="adj3" fmla="val 159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左右矢印 76">
              <a:extLst>
                <a:ext uri="{FF2B5EF4-FFF2-40B4-BE49-F238E27FC236}">
                  <a16:creationId xmlns:a16="http://schemas.microsoft.com/office/drawing/2014/main" id="{E7E9195A-B140-7B41-93AF-A6A8F2B9940E}"/>
                </a:ext>
              </a:extLst>
            </p:cNvPr>
            <p:cNvSpPr/>
            <p:nvPr/>
          </p:nvSpPr>
          <p:spPr>
            <a:xfrm>
              <a:off x="4333231" y="3910730"/>
              <a:ext cx="640927" cy="262656"/>
            </a:xfrm>
            <a:prstGeom prst="lef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A0C5557E-4268-7A4E-AD41-BEFDC069275C}"/>
              </a:ext>
            </a:extLst>
          </p:cNvPr>
          <p:cNvGrpSpPr/>
          <p:nvPr/>
        </p:nvGrpSpPr>
        <p:grpSpPr>
          <a:xfrm>
            <a:off x="307473" y="1329088"/>
            <a:ext cx="2751453" cy="4490570"/>
            <a:chOff x="307473" y="1329088"/>
            <a:chExt cx="2751453" cy="4490570"/>
          </a:xfrm>
        </p:grpSpPr>
        <p:sp>
          <p:nvSpPr>
            <p:cNvPr id="98" name="角丸四角形 97">
              <a:extLst>
                <a:ext uri="{FF2B5EF4-FFF2-40B4-BE49-F238E27FC236}">
                  <a16:creationId xmlns:a16="http://schemas.microsoft.com/office/drawing/2014/main" id="{85885362-F371-D644-A055-222CB787F8F1}"/>
                </a:ext>
              </a:extLst>
            </p:cNvPr>
            <p:cNvSpPr/>
            <p:nvPr/>
          </p:nvSpPr>
          <p:spPr>
            <a:xfrm>
              <a:off x="307473" y="1329088"/>
              <a:ext cx="2751453" cy="4490570"/>
            </a:xfrm>
            <a:prstGeom prst="roundRect">
              <a:avLst>
                <a:gd name="adj" fmla="val 16809"/>
              </a:avLst>
            </a:prstGeom>
            <a:solidFill>
              <a:srgbClr val="F2A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角丸四角形 98">
              <a:extLst>
                <a:ext uri="{FF2B5EF4-FFF2-40B4-BE49-F238E27FC236}">
                  <a16:creationId xmlns:a16="http://schemas.microsoft.com/office/drawing/2014/main" id="{76490757-1758-5E44-85B6-9F64735C7DE4}"/>
                </a:ext>
              </a:extLst>
            </p:cNvPr>
            <p:cNvSpPr/>
            <p:nvPr/>
          </p:nvSpPr>
          <p:spPr>
            <a:xfrm>
              <a:off x="409020" y="1515336"/>
              <a:ext cx="2557414" cy="2829305"/>
            </a:xfrm>
            <a:prstGeom prst="roundRect">
              <a:avLst>
                <a:gd name="adj" fmla="val 16809"/>
              </a:avLst>
            </a:prstGeom>
            <a:solidFill>
              <a:srgbClr val="9AD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角丸四角形 95">
              <a:extLst>
                <a:ext uri="{FF2B5EF4-FFF2-40B4-BE49-F238E27FC236}">
                  <a16:creationId xmlns:a16="http://schemas.microsoft.com/office/drawing/2014/main" id="{3D03B880-030A-554B-8EDE-7288ABDBC59B}"/>
                </a:ext>
              </a:extLst>
            </p:cNvPr>
            <p:cNvSpPr/>
            <p:nvPr/>
          </p:nvSpPr>
          <p:spPr>
            <a:xfrm>
              <a:off x="495814" y="4927606"/>
              <a:ext cx="2105120" cy="798382"/>
            </a:xfrm>
            <a:prstGeom prst="roundRect">
              <a:avLst>
                <a:gd name="adj" fmla="val 46973"/>
              </a:avLst>
            </a:prstGeom>
            <a:solidFill>
              <a:srgbClr val="7BC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5C7E2CB2-A48F-594A-9DF7-1ACC4D6203CD}"/>
                </a:ext>
              </a:extLst>
            </p:cNvPr>
            <p:cNvPicPr>
              <a:picLocks noChangeAspect="1"/>
            </p:cNvPicPr>
            <p:nvPr/>
          </p:nvPicPr>
          <p:blipFill>
            <a:blip r:embed="rId21"/>
            <a:stretch>
              <a:fillRect/>
            </a:stretch>
          </p:blipFill>
          <p:spPr>
            <a:xfrm>
              <a:off x="829150" y="5156485"/>
              <a:ext cx="1480947" cy="385278"/>
            </a:xfrm>
            <a:prstGeom prst="rect">
              <a:avLst/>
            </a:prstGeom>
          </p:spPr>
        </p:pic>
        <p:pic>
          <p:nvPicPr>
            <p:cNvPr id="14" name="図 13">
              <a:extLst>
                <a:ext uri="{FF2B5EF4-FFF2-40B4-BE49-F238E27FC236}">
                  <a16:creationId xmlns:a16="http://schemas.microsoft.com/office/drawing/2014/main" id="{54E53411-67B7-EB41-807D-D8D47DA6147D}"/>
                </a:ext>
              </a:extLst>
            </p:cNvPr>
            <p:cNvPicPr>
              <a:picLocks noChangeAspect="1"/>
            </p:cNvPicPr>
            <p:nvPr/>
          </p:nvPicPr>
          <p:blipFill>
            <a:blip r:embed="rId22"/>
            <a:stretch>
              <a:fillRect/>
            </a:stretch>
          </p:blipFill>
          <p:spPr>
            <a:xfrm>
              <a:off x="1233387" y="2735495"/>
              <a:ext cx="905903" cy="784912"/>
            </a:xfrm>
            <a:prstGeom prst="rect">
              <a:avLst/>
            </a:prstGeom>
          </p:spPr>
        </p:pic>
        <p:pic>
          <p:nvPicPr>
            <p:cNvPr id="15" name="図 14">
              <a:extLst>
                <a:ext uri="{FF2B5EF4-FFF2-40B4-BE49-F238E27FC236}">
                  <a16:creationId xmlns:a16="http://schemas.microsoft.com/office/drawing/2014/main" id="{F01CBCBE-3D61-1743-BC8B-5F254D023E0D}"/>
                </a:ext>
              </a:extLst>
            </p:cNvPr>
            <p:cNvPicPr>
              <a:picLocks noChangeAspect="1"/>
            </p:cNvPicPr>
            <p:nvPr/>
          </p:nvPicPr>
          <p:blipFill rotWithShape="1">
            <a:blip r:embed="rId23"/>
            <a:srcRect l="13099" r="13149"/>
            <a:stretch/>
          </p:blipFill>
          <p:spPr>
            <a:xfrm>
              <a:off x="495814" y="1698775"/>
              <a:ext cx="725720" cy="984020"/>
            </a:xfrm>
            <a:prstGeom prst="rect">
              <a:avLst/>
            </a:prstGeom>
          </p:spPr>
        </p:pic>
        <p:pic>
          <p:nvPicPr>
            <p:cNvPr id="16" name="図 15">
              <a:extLst>
                <a:ext uri="{FF2B5EF4-FFF2-40B4-BE49-F238E27FC236}">
                  <a16:creationId xmlns:a16="http://schemas.microsoft.com/office/drawing/2014/main" id="{8AFE4422-43EC-CA44-B0FF-3A2C0C46D1D6}"/>
                </a:ext>
              </a:extLst>
            </p:cNvPr>
            <p:cNvPicPr>
              <a:picLocks noChangeAspect="1"/>
            </p:cNvPicPr>
            <p:nvPr/>
          </p:nvPicPr>
          <p:blipFill>
            <a:blip r:embed="rId24"/>
            <a:stretch>
              <a:fillRect/>
            </a:stretch>
          </p:blipFill>
          <p:spPr>
            <a:xfrm>
              <a:off x="1299296" y="1691544"/>
              <a:ext cx="697886" cy="984020"/>
            </a:xfrm>
            <a:prstGeom prst="rect">
              <a:avLst/>
            </a:prstGeom>
          </p:spPr>
        </p:pic>
        <p:pic>
          <p:nvPicPr>
            <p:cNvPr id="18" name="図 17">
              <a:extLst>
                <a:ext uri="{FF2B5EF4-FFF2-40B4-BE49-F238E27FC236}">
                  <a16:creationId xmlns:a16="http://schemas.microsoft.com/office/drawing/2014/main" id="{07E9BECA-3DCA-BB41-8F34-61101B042F01}"/>
                </a:ext>
              </a:extLst>
            </p:cNvPr>
            <p:cNvPicPr>
              <a:picLocks noChangeAspect="1"/>
            </p:cNvPicPr>
            <p:nvPr/>
          </p:nvPicPr>
          <p:blipFill>
            <a:blip r:embed="rId25"/>
            <a:stretch>
              <a:fillRect/>
            </a:stretch>
          </p:blipFill>
          <p:spPr>
            <a:xfrm>
              <a:off x="1997182" y="1682058"/>
              <a:ext cx="909706" cy="984020"/>
            </a:xfrm>
            <a:prstGeom prst="rect">
              <a:avLst/>
            </a:prstGeom>
          </p:spPr>
        </p:pic>
        <p:pic>
          <p:nvPicPr>
            <p:cNvPr id="35" name="図 34">
              <a:extLst>
                <a:ext uri="{FF2B5EF4-FFF2-40B4-BE49-F238E27FC236}">
                  <a16:creationId xmlns:a16="http://schemas.microsoft.com/office/drawing/2014/main" id="{7248A53A-D12E-1143-BD52-DD4E95498D19}"/>
                </a:ext>
              </a:extLst>
            </p:cNvPr>
            <p:cNvPicPr>
              <a:picLocks noChangeAspect="1"/>
            </p:cNvPicPr>
            <p:nvPr/>
          </p:nvPicPr>
          <p:blipFill>
            <a:blip r:embed="rId26"/>
            <a:stretch>
              <a:fillRect/>
            </a:stretch>
          </p:blipFill>
          <p:spPr>
            <a:xfrm>
              <a:off x="805991" y="3367872"/>
              <a:ext cx="1922841" cy="854596"/>
            </a:xfrm>
            <a:prstGeom prst="rect">
              <a:avLst/>
            </a:prstGeom>
          </p:spPr>
        </p:pic>
        <p:sp>
          <p:nvSpPr>
            <p:cNvPr id="79" name="左右矢印 78">
              <a:extLst>
                <a:ext uri="{FF2B5EF4-FFF2-40B4-BE49-F238E27FC236}">
                  <a16:creationId xmlns:a16="http://schemas.microsoft.com/office/drawing/2014/main" id="{784C050D-094C-BA41-BE74-53F9E3EF5FAE}"/>
                </a:ext>
              </a:extLst>
            </p:cNvPr>
            <p:cNvSpPr/>
            <p:nvPr/>
          </p:nvSpPr>
          <p:spPr>
            <a:xfrm rot="5400000">
              <a:off x="1397238" y="4486853"/>
              <a:ext cx="516862" cy="288739"/>
            </a:xfrm>
            <a:prstGeom prst="leftRightArrow">
              <a:avLst>
                <a:gd name="adj1" fmla="val 34317"/>
                <a:gd name="adj2" fmla="val 5000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2" name="グループ化 101">
            <a:extLst>
              <a:ext uri="{FF2B5EF4-FFF2-40B4-BE49-F238E27FC236}">
                <a16:creationId xmlns:a16="http://schemas.microsoft.com/office/drawing/2014/main" id="{129179F5-76FC-0C42-A6BE-FC4D18380A57}"/>
              </a:ext>
            </a:extLst>
          </p:cNvPr>
          <p:cNvGrpSpPr/>
          <p:nvPr/>
        </p:nvGrpSpPr>
        <p:grpSpPr>
          <a:xfrm>
            <a:off x="9768022" y="3392118"/>
            <a:ext cx="2165009" cy="2438234"/>
            <a:chOff x="9768022" y="3392118"/>
            <a:chExt cx="2165009" cy="2438234"/>
          </a:xfrm>
        </p:grpSpPr>
        <p:sp>
          <p:nvSpPr>
            <p:cNvPr id="38" name="角丸四角形 37">
              <a:extLst>
                <a:ext uri="{FF2B5EF4-FFF2-40B4-BE49-F238E27FC236}">
                  <a16:creationId xmlns:a16="http://schemas.microsoft.com/office/drawing/2014/main" id="{3CD136BB-4580-A244-9658-8D8A82254F35}"/>
                </a:ext>
              </a:extLst>
            </p:cNvPr>
            <p:cNvSpPr/>
            <p:nvPr/>
          </p:nvSpPr>
          <p:spPr>
            <a:xfrm>
              <a:off x="9811736" y="3392118"/>
              <a:ext cx="2055002" cy="2438234"/>
            </a:xfrm>
            <a:prstGeom prst="roundRect">
              <a:avLst/>
            </a:prstGeom>
            <a:solidFill>
              <a:srgbClr val="F9C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C9E235B8-3BA0-ED40-8905-5F1B50D3E6F3}"/>
                </a:ext>
              </a:extLst>
            </p:cNvPr>
            <p:cNvPicPr>
              <a:picLocks noChangeAspect="1"/>
            </p:cNvPicPr>
            <p:nvPr/>
          </p:nvPicPr>
          <p:blipFill>
            <a:blip r:embed="rId27"/>
            <a:stretch>
              <a:fillRect/>
            </a:stretch>
          </p:blipFill>
          <p:spPr>
            <a:xfrm>
              <a:off x="9899852" y="4154859"/>
              <a:ext cx="1825513" cy="514186"/>
            </a:xfrm>
            <a:prstGeom prst="rect">
              <a:avLst/>
            </a:prstGeom>
          </p:spPr>
        </p:pic>
        <p:pic>
          <p:nvPicPr>
            <p:cNvPr id="8" name="図 7">
              <a:extLst>
                <a:ext uri="{FF2B5EF4-FFF2-40B4-BE49-F238E27FC236}">
                  <a16:creationId xmlns:a16="http://schemas.microsoft.com/office/drawing/2014/main" id="{B7ECC47B-BF8A-184E-B6B9-2924AA57C4BB}"/>
                </a:ext>
              </a:extLst>
            </p:cNvPr>
            <p:cNvPicPr>
              <a:picLocks noChangeAspect="1"/>
            </p:cNvPicPr>
            <p:nvPr/>
          </p:nvPicPr>
          <p:blipFill>
            <a:blip r:embed="rId28"/>
            <a:stretch>
              <a:fillRect/>
            </a:stretch>
          </p:blipFill>
          <p:spPr>
            <a:xfrm>
              <a:off x="9768022" y="4795545"/>
              <a:ext cx="2165009" cy="491101"/>
            </a:xfrm>
            <a:prstGeom prst="rect">
              <a:avLst/>
            </a:prstGeom>
          </p:spPr>
        </p:pic>
        <p:pic>
          <p:nvPicPr>
            <p:cNvPr id="81" name="グラフィックス 80" descr="データベース">
              <a:extLst>
                <a:ext uri="{FF2B5EF4-FFF2-40B4-BE49-F238E27FC236}">
                  <a16:creationId xmlns:a16="http://schemas.microsoft.com/office/drawing/2014/main" id="{25D093EC-F171-284B-8763-BC40F840111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493867" y="3472693"/>
              <a:ext cx="491101" cy="491101"/>
            </a:xfrm>
            <a:prstGeom prst="rect">
              <a:avLst/>
            </a:prstGeom>
          </p:spPr>
        </p:pic>
      </p:grpSp>
      <p:grpSp>
        <p:nvGrpSpPr>
          <p:cNvPr id="103" name="グループ化 102">
            <a:extLst>
              <a:ext uri="{FF2B5EF4-FFF2-40B4-BE49-F238E27FC236}">
                <a16:creationId xmlns:a16="http://schemas.microsoft.com/office/drawing/2014/main" id="{7261BAA5-27DD-0147-B732-35F74133CA58}"/>
              </a:ext>
            </a:extLst>
          </p:cNvPr>
          <p:cNvGrpSpPr/>
          <p:nvPr/>
        </p:nvGrpSpPr>
        <p:grpSpPr>
          <a:xfrm>
            <a:off x="9816436" y="1339782"/>
            <a:ext cx="2055002" cy="1824890"/>
            <a:chOff x="9816436" y="1339782"/>
            <a:chExt cx="2055002" cy="1824890"/>
          </a:xfrm>
        </p:grpSpPr>
        <p:sp>
          <p:nvSpPr>
            <p:cNvPr id="39" name="角丸四角形 38">
              <a:extLst>
                <a:ext uri="{FF2B5EF4-FFF2-40B4-BE49-F238E27FC236}">
                  <a16:creationId xmlns:a16="http://schemas.microsoft.com/office/drawing/2014/main" id="{F059FCFA-50B6-384B-A0CD-1ED8DAE7DAF5}"/>
                </a:ext>
              </a:extLst>
            </p:cNvPr>
            <p:cNvSpPr/>
            <p:nvPr/>
          </p:nvSpPr>
          <p:spPr>
            <a:xfrm>
              <a:off x="9816436" y="1339782"/>
              <a:ext cx="2055002" cy="1824890"/>
            </a:xfrm>
            <a:prstGeom prst="roundRect">
              <a:avLst/>
            </a:prstGeom>
            <a:solidFill>
              <a:srgbClr val="B1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グラフィックス 32">
              <a:extLst>
                <a:ext uri="{FF2B5EF4-FFF2-40B4-BE49-F238E27FC236}">
                  <a16:creationId xmlns:a16="http://schemas.microsoft.com/office/drawing/2014/main" id="{5B180762-7B60-9A4F-B4B2-FE75E018558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426579" y="2088610"/>
              <a:ext cx="825316" cy="825316"/>
            </a:xfrm>
            <a:prstGeom prst="rect">
              <a:avLst/>
            </a:prstGeom>
          </p:spPr>
        </p:pic>
        <p:pic>
          <p:nvPicPr>
            <p:cNvPr id="83" name="グラフィックス 82" descr="Web デザイン">
              <a:extLst>
                <a:ext uri="{FF2B5EF4-FFF2-40B4-BE49-F238E27FC236}">
                  <a16:creationId xmlns:a16="http://schemas.microsoft.com/office/drawing/2014/main" id="{A37CB91E-B7CE-9A4F-9C44-1F205524FC7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075945" y="1369009"/>
              <a:ext cx="491101" cy="491101"/>
            </a:xfrm>
            <a:prstGeom prst="rect">
              <a:avLst/>
            </a:prstGeom>
          </p:spPr>
        </p:pic>
      </p:grpSp>
      <p:sp>
        <p:nvSpPr>
          <p:cNvPr id="73" name="二方向矢印 72">
            <a:extLst>
              <a:ext uri="{FF2B5EF4-FFF2-40B4-BE49-F238E27FC236}">
                <a16:creationId xmlns:a16="http://schemas.microsoft.com/office/drawing/2014/main" id="{76701C06-78CF-AD47-8917-C1CCB46155BF}"/>
              </a:ext>
            </a:extLst>
          </p:cNvPr>
          <p:cNvSpPr/>
          <p:nvPr/>
        </p:nvSpPr>
        <p:spPr>
          <a:xfrm>
            <a:off x="2639248" y="4542354"/>
            <a:ext cx="1272137" cy="934677"/>
          </a:xfrm>
          <a:prstGeom prst="leftUpArrow">
            <a:avLst>
              <a:gd name="adj1" fmla="val 10972"/>
              <a:gd name="adj2" fmla="val 12441"/>
              <a:gd name="adj3" fmla="val 1697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左右矢印 77">
            <a:extLst>
              <a:ext uri="{FF2B5EF4-FFF2-40B4-BE49-F238E27FC236}">
                <a16:creationId xmlns:a16="http://schemas.microsoft.com/office/drawing/2014/main" id="{D7C3183F-5DC4-A149-B8B6-563BA58E17C2}"/>
              </a:ext>
            </a:extLst>
          </p:cNvPr>
          <p:cNvSpPr/>
          <p:nvPr/>
        </p:nvSpPr>
        <p:spPr>
          <a:xfrm>
            <a:off x="9622716" y="3593230"/>
            <a:ext cx="906458" cy="214013"/>
          </a:xfrm>
          <a:prstGeom prst="lef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512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FD0037-6EFC-3B43-9166-8493182972D2}"/>
              </a:ext>
            </a:extLst>
          </p:cNvPr>
          <p:cNvSpPr>
            <a:spLocks noGrp="1"/>
          </p:cNvSpPr>
          <p:nvPr>
            <p:ph type="title"/>
          </p:nvPr>
        </p:nvSpPr>
        <p:spPr/>
        <p:txBody>
          <a:bodyPr/>
          <a:lstStyle/>
          <a:p>
            <a:r>
              <a:rPr lang="ja-JP" altLang="en-US"/>
              <a:t>ページ・</a:t>
            </a:r>
            <a:r>
              <a:rPr kumimoji="1" lang="en-US" altLang="ja-JP" dirty="0"/>
              <a:t>API</a:t>
            </a:r>
            <a:r>
              <a:rPr kumimoji="1" lang="ja-JP" altLang="en-US"/>
              <a:t>・</a:t>
            </a:r>
            <a:r>
              <a:rPr kumimoji="1" lang="en-US" altLang="ja-JP" dirty="0"/>
              <a:t>DB</a:t>
            </a:r>
            <a:r>
              <a:rPr kumimoji="1" lang="ja-JP" altLang="en-US"/>
              <a:t>の関係性</a:t>
            </a:r>
          </a:p>
        </p:txBody>
      </p:sp>
      <p:sp>
        <p:nvSpPr>
          <p:cNvPr id="4" name="スライド番号プレースホルダー 3">
            <a:extLst>
              <a:ext uri="{FF2B5EF4-FFF2-40B4-BE49-F238E27FC236}">
                <a16:creationId xmlns:a16="http://schemas.microsoft.com/office/drawing/2014/main" id="{D0BC46B9-46EF-8048-9F49-91AC790CE6A2}"/>
              </a:ext>
            </a:extLst>
          </p:cNvPr>
          <p:cNvSpPr>
            <a:spLocks noGrp="1"/>
          </p:cNvSpPr>
          <p:nvPr>
            <p:ph type="sldNum" sz="quarter" idx="12"/>
          </p:nvPr>
        </p:nvSpPr>
        <p:spPr/>
        <p:txBody>
          <a:bodyPr/>
          <a:lstStyle/>
          <a:p>
            <a:fld id="{7E239498-AD10-FC48-B4C8-222DD9199322}" type="slidenum">
              <a:rPr lang="ja-JP" altLang="en-US" smtClean="0"/>
              <a:pPr/>
              <a:t>17</a:t>
            </a:fld>
            <a:endParaRPr lang="ja-JP" altLang="en-US"/>
          </a:p>
        </p:txBody>
      </p:sp>
      <p:grpSp>
        <p:nvGrpSpPr>
          <p:cNvPr id="3" name="グループ化 2">
            <a:extLst>
              <a:ext uri="{FF2B5EF4-FFF2-40B4-BE49-F238E27FC236}">
                <a16:creationId xmlns:a16="http://schemas.microsoft.com/office/drawing/2014/main" id="{203863FC-B78C-2A4E-8DD6-ED0EBD9F4EDC}"/>
              </a:ext>
            </a:extLst>
          </p:cNvPr>
          <p:cNvGrpSpPr/>
          <p:nvPr/>
        </p:nvGrpSpPr>
        <p:grpSpPr>
          <a:xfrm>
            <a:off x="975213" y="1402014"/>
            <a:ext cx="2616001" cy="734400"/>
            <a:chOff x="975213" y="1402014"/>
            <a:chExt cx="2616001" cy="734400"/>
          </a:xfrm>
        </p:grpSpPr>
        <p:sp>
          <p:nvSpPr>
            <p:cNvPr id="93" name="フリーフォーム 92">
              <a:extLst>
                <a:ext uri="{FF2B5EF4-FFF2-40B4-BE49-F238E27FC236}">
                  <a16:creationId xmlns:a16="http://schemas.microsoft.com/office/drawing/2014/main" id="{6B6557FE-9FF4-4446-88BB-AC5C2779EBF1}"/>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40" name="グラフィックス 39" descr="ドキュメント">
              <a:extLst>
                <a:ext uri="{FF2B5EF4-FFF2-40B4-BE49-F238E27FC236}">
                  <a16:creationId xmlns:a16="http://schemas.microsoft.com/office/drawing/2014/main" id="{6F2E08BB-DCCA-704D-9F04-175C9A64A5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41" name="テキスト ボックス 40">
              <a:extLst>
                <a:ext uri="{FF2B5EF4-FFF2-40B4-BE49-F238E27FC236}">
                  <a16:creationId xmlns:a16="http://schemas.microsoft.com/office/drawing/2014/main" id="{C86C605D-3815-EC42-9183-1C61E5BDAE03}"/>
                </a:ext>
              </a:extLst>
            </p:cNvPr>
            <p:cNvSpPr txBox="1"/>
            <p:nvPr/>
          </p:nvSpPr>
          <p:spPr>
            <a:xfrm>
              <a:off x="1761594" y="1402014"/>
              <a:ext cx="1558372" cy="734400"/>
            </a:xfrm>
            <a:prstGeom prst="rect">
              <a:avLst/>
            </a:prstGeom>
            <a:noFill/>
          </p:spPr>
          <p:txBody>
            <a:bodyPr wrap="square" rtlCol="0" anchor="ctr">
              <a:spAutoFit/>
            </a:bodyPr>
            <a:lstStyle/>
            <a:p>
              <a:r>
                <a:rPr kumimoji="1" lang="ja-JP" altLang="en-US">
                  <a:solidFill>
                    <a:schemeClr val="bg1"/>
                  </a:solidFill>
                </a:rPr>
                <a:t>ニュース登録</a:t>
              </a:r>
            </a:p>
          </p:txBody>
        </p:sp>
      </p:grpSp>
      <p:grpSp>
        <p:nvGrpSpPr>
          <p:cNvPr id="98" name="グループ化 97">
            <a:extLst>
              <a:ext uri="{FF2B5EF4-FFF2-40B4-BE49-F238E27FC236}">
                <a16:creationId xmlns:a16="http://schemas.microsoft.com/office/drawing/2014/main" id="{B5BB8041-68E4-5C40-8A7C-2BAEB93292D3}"/>
              </a:ext>
            </a:extLst>
          </p:cNvPr>
          <p:cNvGrpSpPr/>
          <p:nvPr/>
        </p:nvGrpSpPr>
        <p:grpSpPr>
          <a:xfrm>
            <a:off x="8596285" y="1422552"/>
            <a:ext cx="2616001" cy="720000"/>
            <a:chOff x="6758307" y="2979436"/>
            <a:chExt cx="2616001" cy="720000"/>
          </a:xfrm>
        </p:grpSpPr>
        <p:sp>
          <p:nvSpPr>
            <p:cNvPr id="95" name="フリーフォーム 94">
              <a:extLst>
                <a:ext uri="{FF2B5EF4-FFF2-40B4-BE49-F238E27FC236}">
                  <a16:creationId xmlns:a16="http://schemas.microsoft.com/office/drawing/2014/main" id="{46732281-0901-6C41-A3D0-BAA87A9D47EF}"/>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96" name="テキスト ボックス 95">
              <a:extLst>
                <a:ext uri="{FF2B5EF4-FFF2-40B4-BE49-F238E27FC236}">
                  <a16:creationId xmlns:a16="http://schemas.microsoft.com/office/drawing/2014/main" id="{0408AF9F-9654-304A-BF7B-981C074F9B4F}"/>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ニュース</a:t>
              </a:r>
            </a:p>
          </p:txBody>
        </p:sp>
        <p:pic>
          <p:nvPicPr>
            <p:cNvPr id="97" name="グラフィックス 96" descr="データベース">
              <a:extLst>
                <a:ext uri="{FF2B5EF4-FFF2-40B4-BE49-F238E27FC236}">
                  <a16:creationId xmlns:a16="http://schemas.microsoft.com/office/drawing/2014/main" id="{2228761C-FE27-F34B-8E40-8832769598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8307" y="2979436"/>
              <a:ext cx="720000" cy="720000"/>
            </a:xfrm>
            <a:prstGeom prst="rect">
              <a:avLst/>
            </a:prstGeom>
          </p:spPr>
        </p:pic>
      </p:grpSp>
      <p:grpSp>
        <p:nvGrpSpPr>
          <p:cNvPr id="100" name="グループ化 99">
            <a:extLst>
              <a:ext uri="{FF2B5EF4-FFF2-40B4-BE49-F238E27FC236}">
                <a16:creationId xmlns:a16="http://schemas.microsoft.com/office/drawing/2014/main" id="{0D43C48A-289F-9848-B544-C9969DD15712}"/>
              </a:ext>
            </a:extLst>
          </p:cNvPr>
          <p:cNvGrpSpPr/>
          <p:nvPr/>
        </p:nvGrpSpPr>
        <p:grpSpPr>
          <a:xfrm>
            <a:off x="975213" y="2217735"/>
            <a:ext cx="2616001" cy="720000"/>
            <a:chOff x="975213" y="1411357"/>
            <a:chExt cx="2616001" cy="720000"/>
          </a:xfrm>
        </p:grpSpPr>
        <p:sp>
          <p:nvSpPr>
            <p:cNvPr id="101" name="フリーフォーム 100">
              <a:extLst>
                <a:ext uri="{FF2B5EF4-FFF2-40B4-BE49-F238E27FC236}">
                  <a16:creationId xmlns:a16="http://schemas.microsoft.com/office/drawing/2014/main" id="{BB96DA19-34A3-9946-961F-3DD7FC8B6E7E}"/>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02" name="グラフィックス 101" descr="ドキュメント">
              <a:extLst>
                <a:ext uri="{FF2B5EF4-FFF2-40B4-BE49-F238E27FC236}">
                  <a16:creationId xmlns:a16="http://schemas.microsoft.com/office/drawing/2014/main" id="{23BA2A80-5EC0-5842-8A84-6E029B6437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103" name="テキスト ボックス 102">
              <a:extLst>
                <a:ext uri="{FF2B5EF4-FFF2-40B4-BE49-F238E27FC236}">
                  <a16:creationId xmlns:a16="http://schemas.microsoft.com/office/drawing/2014/main" id="{817602EA-86A6-8B49-A230-2C33F6FA80CC}"/>
                </a:ext>
              </a:extLst>
            </p:cNvPr>
            <p:cNvSpPr txBox="1"/>
            <p:nvPr/>
          </p:nvSpPr>
          <p:spPr>
            <a:xfrm>
              <a:off x="1761594" y="1446049"/>
              <a:ext cx="1558372" cy="646331"/>
            </a:xfrm>
            <a:prstGeom prst="rect">
              <a:avLst/>
            </a:prstGeom>
            <a:noFill/>
          </p:spPr>
          <p:txBody>
            <a:bodyPr wrap="square" rtlCol="0" anchor="ctr">
              <a:spAutoFit/>
            </a:bodyPr>
            <a:lstStyle/>
            <a:p>
              <a:r>
                <a:rPr kumimoji="1" lang="ja-JP" altLang="en-US">
                  <a:solidFill>
                    <a:schemeClr val="bg1"/>
                  </a:solidFill>
                </a:rPr>
                <a:t>ニュース</a:t>
              </a:r>
              <a:r>
                <a:rPr lang="ja-JP" altLang="en-US">
                  <a:solidFill>
                    <a:schemeClr val="bg1"/>
                  </a:solidFill>
                </a:rPr>
                <a:t>の</a:t>
              </a:r>
              <a:endParaRPr lang="en-US" altLang="ja-JP" dirty="0">
                <a:solidFill>
                  <a:schemeClr val="bg1"/>
                </a:solidFill>
              </a:endParaRPr>
            </a:p>
            <a:p>
              <a:r>
                <a:rPr lang="ja-JP" altLang="en-US">
                  <a:solidFill>
                    <a:schemeClr val="bg1"/>
                  </a:solidFill>
                </a:rPr>
                <a:t>アンケート</a:t>
              </a:r>
              <a:endParaRPr kumimoji="1" lang="ja-JP" altLang="en-US">
                <a:solidFill>
                  <a:schemeClr val="bg1"/>
                </a:solidFill>
              </a:endParaRPr>
            </a:p>
          </p:txBody>
        </p:sp>
      </p:grpSp>
      <p:grpSp>
        <p:nvGrpSpPr>
          <p:cNvPr id="104" name="グループ化 103">
            <a:extLst>
              <a:ext uri="{FF2B5EF4-FFF2-40B4-BE49-F238E27FC236}">
                <a16:creationId xmlns:a16="http://schemas.microsoft.com/office/drawing/2014/main" id="{8C26CE95-BFEC-CF4D-867F-212472944913}"/>
              </a:ext>
            </a:extLst>
          </p:cNvPr>
          <p:cNvGrpSpPr/>
          <p:nvPr/>
        </p:nvGrpSpPr>
        <p:grpSpPr>
          <a:xfrm>
            <a:off x="975213" y="3033455"/>
            <a:ext cx="2616001" cy="720000"/>
            <a:chOff x="975213" y="1411357"/>
            <a:chExt cx="2616001" cy="720000"/>
          </a:xfrm>
        </p:grpSpPr>
        <p:sp>
          <p:nvSpPr>
            <p:cNvPr id="105" name="フリーフォーム 104">
              <a:extLst>
                <a:ext uri="{FF2B5EF4-FFF2-40B4-BE49-F238E27FC236}">
                  <a16:creationId xmlns:a16="http://schemas.microsoft.com/office/drawing/2014/main" id="{2DE9D863-F82E-124A-A0B3-112CBEBD78A7}"/>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06" name="グラフィックス 105" descr="ドキュメント">
              <a:extLst>
                <a:ext uri="{FF2B5EF4-FFF2-40B4-BE49-F238E27FC236}">
                  <a16:creationId xmlns:a16="http://schemas.microsoft.com/office/drawing/2014/main" id="{48D30FD3-A2AF-294F-A9CC-5EC35A014A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107" name="テキスト ボックス 106">
              <a:extLst>
                <a:ext uri="{FF2B5EF4-FFF2-40B4-BE49-F238E27FC236}">
                  <a16:creationId xmlns:a16="http://schemas.microsoft.com/office/drawing/2014/main" id="{D7C81574-279D-E74F-8381-C705419F672B}"/>
                </a:ext>
              </a:extLst>
            </p:cNvPr>
            <p:cNvSpPr txBox="1"/>
            <p:nvPr/>
          </p:nvSpPr>
          <p:spPr>
            <a:xfrm>
              <a:off x="1761594" y="1446049"/>
              <a:ext cx="1558372" cy="646331"/>
            </a:xfrm>
            <a:prstGeom prst="rect">
              <a:avLst/>
            </a:prstGeom>
            <a:noFill/>
          </p:spPr>
          <p:txBody>
            <a:bodyPr wrap="square" rtlCol="0" anchor="ctr">
              <a:spAutoFit/>
            </a:bodyPr>
            <a:lstStyle/>
            <a:p>
              <a:r>
                <a:rPr kumimoji="1" lang="ja-JP" altLang="en-US">
                  <a:solidFill>
                    <a:schemeClr val="bg1"/>
                  </a:solidFill>
                </a:rPr>
                <a:t>ルーム参加</a:t>
              </a:r>
              <a:endParaRPr kumimoji="1" lang="en-US" altLang="ja-JP" dirty="0">
                <a:solidFill>
                  <a:schemeClr val="bg1"/>
                </a:solidFill>
              </a:endParaRPr>
            </a:p>
            <a:p>
              <a:r>
                <a:rPr lang="ja-JP" altLang="en-US">
                  <a:solidFill>
                    <a:schemeClr val="bg1"/>
                  </a:solidFill>
                </a:rPr>
                <a:t>登録</a:t>
              </a:r>
              <a:endParaRPr kumimoji="1" lang="ja-JP" altLang="en-US">
                <a:solidFill>
                  <a:schemeClr val="bg1"/>
                </a:solidFill>
              </a:endParaRPr>
            </a:p>
          </p:txBody>
        </p:sp>
      </p:grpSp>
      <p:grpSp>
        <p:nvGrpSpPr>
          <p:cNvPr id="108" name="グループ化 107">
            <a:extLst>
              <a:ext uri="{FF2B5EF4-FFF2-40B4-BE49-F238E27FC236}">
                <a16:creationId xmlns:a16="http://schemas.microsoft.com/office/drawing/2014/main" id="{FE9125D6-D773-024C-8FF4-7781872C8B1D}"/>
              </a:ext>
            </a:extLst>
          </p:cNvPr>
          <p:cNvGrpSpPr/>
          <p:nvPr/>
        </p:nvGrpSpPr>
        <p:grpSpPr>
          <a:xfrm>
            <a:off x="975212" y="3849175"/>
            <a:ext cx="2616001" cy="720000"/>
            <a:chOff x="975213" y="1411357"/>
            <a:chExt cx="2616001" cy="720000"/>
          </a:xfrm>
        </p:grpSpPr>
        <p:sp>
          <p:nvSpPr>
            <p:cNvPr id="109" name="フリーフォーム 108">
              <a:extLst>
                <a:ext uri="{FF2B5EF4-FFF2-40B4-BE49-F238E27FC236}">
                  <a16:creationId xmlns:a16="http://schemas.microsoft.com/office/drawing/2014/main" id="{85210B2A-49AE-AF45-B056-65FDC0A07221}"/>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10" name="グラフィックス 109" descr="ドキュメント">
              <a:extLst>
                <a:ext uri="{FF2B5EF4-FFF2-40B4-BE49-F238E27FC236}">
                  <a16:creationId xmlns:a16="http://schemas.microsoft.com/office/drawing/2014/main" id="{8D1164D3-9291-694D-886B-14E33BB670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111" name="テキスト ボックス 110">
              <a:extLst>
                <a:ext uri="{FF2B5EF4-FFF2-40B4-BE49-F238E27FC236}">
                  <a16:creationId xmlns:a16="http://schemas.microsoft.com/office/drawing/2014/main" id="{32C2A827-137D-D141-81AC-B2CDEA0E4E79}"/>
                </a:ext>
              </a:extLst>
            </p:cNvPr>
            <p:cNvSpPr txBox="1"/>
            <p:nvPr/>
          </p:nvSpPr>
          <p:spPr>
            <a:xfrm>
              <a:off x="1761594" y="1446049"/>
              <a:ext cx="1558372" cy="646331"/>
            </a:xfrm>
            <a:prstGeom prst="rect">
              <a:avLst/>
            </a:prstGeom>
            <a:noFill/>
          </p:spPr>
          <p:txBody>
            <a:bodyPr wrap="square" rtlCol="0" anchor="ctr">
              <a:spAutoFit/>
            </a:bodyPr>
            <a:lstStyle/>
            <a:p>
              <a:r>
                <a:rPr kumimoji="1" lang="ja-JP" altLang="en-US">
                  <a:solidFill>
                    <a:schemeClr val="bg1"/>
                  </a:solidFill>
                </a:rPr>
                <a:t>ニュースの</a:t>
              </a:r>
              <a:endParaRPr kumimoji="1" lang="en-US" altLang="ja-JP" dirty="0">
                <a:solidFill>
                  <a:schemeClr val="bg1"/>
                </a:solidFill>
              </a:endParaRPr>
            </a:p>
            <a:p>
              <a:r>
                <a:rPr lang="ja-JP" altLang="en-US">
                  <a:solidFill>
                    <a:schemeClr val="bg1"/>
                  </a:solidFill>
                </a:rPr>
                <a:t>話題提示</a:t>
              </a:r>
              <a:endParaRPr kumimoji="1" lang="ja-JP" altLang="en-US">
                <a:solidFill>
                  <a:schemeClr val="bg1"/>
                </a:solidFill>
              </a:endParaRPr>
            </a:p>
          </p:txBody>
        </p:sp>
      </p:grpSp>
      <p:grpSp>
        <p:nvGrpSpPr>
          <p:cNvPr id="112" name="グループ化 111">
            <a:extLst>
              <a:ext uri="{FF2B5EF4-FFF2-40B4-BE49-F238E27FC236}">
                <a16:creationId xmlns:a16="http://schemas.microsoft.com/office/drawing/2014/main" id="{53E9DA1C-45AD-1444-B5B5-7A1BC758A3ED}"/>
              </a:ext>
            </a:extLst>
          </p:cNvPr>
          <p:cNvGrpSpPr/>
          <p:nvPr/>
        </p:nvGrpSpPr>
        <p:grpSpPr>
          <a:xfrm>
            <a:off x="975212" y="4655553"/>
            <a:ext cx="2616001" cy="720000"/>
            <a:chOff x="975213" y="1411357"/>
            <a:chExt cx="2616001" cy="720000"/>
          </a:xfrm>
        </p:grpSpPr>
        <p:sp>
          <p:nvSpPr>
            <p:cNvPr id="113" name="フリーフォーム 112">
              <a:extLst>
                <a:ext uri="{FF2B5EF4-FFF2-40B4-BE49-F238E27FC236}">
                  <a16:creationId xmlns:a16="http://schemas.microsoft.com/office/drawing/2014/main" id="{6D455E37-87B4-5F42-BE92-B2BBBA6E5A1D}"/>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14" name="グラフィックス 113" descr="ドキュメント">
              <a:extLst>
                <a:ext uri="{FF2B5EF4-FFF2-40B4-BE49-F238E27FC236}">
                  <a16:creationId xmlns:a16="http://schemas.microsoft.com/office/drawing/2014/main" id="{D9FE09EE-E366-9E48-8DE6-E9744999D7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115" name="テキスト ボックス 114">
              <a:extLst>
                <a:ext uri="{FF2B5EF4-FFF2-40B4-BE49-F238E27FC236}">
                  <a16:creationId xmlns:a16="http://schemas.microsoft.com/office/drawing/2014/main" id="{1955B0FB-7BC7-B147-B41D-62D7DEB502D1}"/>
                </a:ext>
              </a:extLst>
            </p:cNvPr>
            <p:cNvSpPr txBox="1"/>
            <p:nvPr/>
          </p:nvSpPr>
          <p:spPr>
            <a:xfrm>
              <a:off x="1761594" y="1584548"/>
              <a:ext cx="1558372" cy="369332"/>
            </a:xfrm>
            <a:prstGeom prst="rect">
              <a:avLst/>
            </a:prstGeom>
            <a:noFill/>
          </p:spPr>
          <p:txBody>
            <a:bodyPr wrap="square" rtlCol="0" anchor="ctr">
              <a:spAutoFit/>
            </a:bodyPr>
            <a:lstStyle/>
            <a:p>
              <a:r>
                <a:rPr kumimoji="1" lang="ja-JP" altLang="en-US">
                  <a:solidFill>
                    <a:schemeClr val="bg1"/>
                  </a:solidFill>
                </a:rPr>
                <a:t>評価保存</a:t>
              </a:r>
            </a:p>
          </p:txBody>
        </p:sp>
      </p:grpSp>
      <p:grpSp>
        <p:nvGrpSpPr>
          <p:cNvPr id="116" name="グループ化 115">
            <a:extLst>
              <a:ext uri="{FF2B5EF4-FFF2-40B4-BE49-F238E27FC236}">
                <a16:creationId xmlns:a16="http://schemas.microsoft.com/office/drawing/2014/main" id="{91EE4B49-70CE-4242-98A0-BA51EF76C28B}"/>
              </a:ext>
            </a:extLst>
          </p:cNvPr>
          <p:cNvGrpSpPr/>
          <p:nvPr/>
        </p:nvGrpSpPr>
        <p:grpSpPr>
          <a:xfrm>
            <a:off x="975212" y="5471273"/>
            <a:ext cx="2616001" cy="720000"/>
            <a:chOff x="975213" y="1411357"/>
            <a:chExt cx="2616001" cy="720000"/>
          </a:xfrm>
        </p:grpSpPr>
        <p:sp>
          <p:nvSpPr>
            <p:cNvPr id="117" name="フリーフォーム 116">
              <a:extLst>
                <a:ext uri="{FF2B5EF4-FFF2-40B4-BE49-F238E27FC236}">
                  <a16:creationId xmlns:a16="http://schemas.microsoft.com/office/drawing/2014/main" id="{39C5CACD-4824-144F-82F5-A66EBF40CAE1}"/>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18" name="グラフィックス 117" descr="ドキュメント">
              <a:extLst>
                <a:ext uri="{FF2B5EF4-FFF2-40B4-BE49-F238E27FC236}">
                  <a16:creationId xmlns:a16="http://schemas.microsoft.com/office/drawing/2014/main" id="{BFA76B5A-0390-BC41-9BA7-BA74E265E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119" name="テキスト ボックス 118">
              <a:extLst>
                <a:ext uri="{FF2B5EF4-FFF2-40B4-BE49-F238E27FC236}">
                  <a16:creationId xmlns:a16="http://schemas.microsoft.com/office/drawing/2014/main" id="{168BCF25-5338-5047-9CA3-121722A4B2B9}"/>
                </a:ext>
              </a:extLst>
            </p:cNvPr>
            <p:cNvSpPr txBox="1"/>
            <p:nvPr/>
          </p:nvSpPr>
          <p:spPr>
            <a:xfrm>
              <a:off x="1761594" y="1584548"/>
              <a:ext cx="1558372" cy="369332"/>
            </a:xfrm>
            <a:prstGeom prst="rect">
              <a:avLst/>
            </a:prstGeom>
            <a:noFill/>
          </p:spPr>
          <p:txBody>
            <a:bodyPr wrap="square" rtlCol="0" anchor="ctr">
              <a:spAutoFit/>
            </a:bodyPr>
            <a:lstStyle/>
            <a:p>
              <a:r>
                <a:rPr kumimoji="1" lang="ja-JP" altLang="en-US">
                  <a:solidFill>
                    <a:schemeClr val="bg1"/>
                  </a:solidFill>
                </a:rPr>
                <a:t>評価</a:t>
              </a:r>
            </a:p>
          </p:txBody>
        </p:sp>
      </p:grpSp>
      <p:grpSp>
        <p:nvGrpSpPr>
          <p:cNvPr id="120" name="グループ化 119">
            <a:extLst>
              <a:ext uri="{FF2B5EF4-FFF2-40B4-BE49-F238E27FC236}">
                <a16:creationId xmlns:a16="http://schemas.microsoft.com/office/drawing/2014/main" id="{33D07D65-5016-094A-919B-EBE510968115}"/>
              </a:ext>
            </a:extLst>
          </p:cNvPr>
          <p:cNvGrpSpPr/>
          <p:nvPr/>
        </p:nvGrpSpPr>
        <p:grpSpPr>
          <a:xfrm>
            <a:off x="8596285" y="5474384"/>
            <a:ext cx="2616001" cy="720000"/>
            <a:chOff x="6758307" y="2979436"/>
            <a:chExt cx="2616001" cy="720000"/>
          </a:xfrm>
        </p:grpSpPr>
        <p:sp>
          <p:nvSpPr>
            <p:cNvPr id="121" name="フリーフォーム 120">
              <a:extLst>
                <a:ext uri="{FF2B5EF4-FFF2-40B4-BE49-F238E27FC236}">
                  <a16:creationId xmlns:a16="http://schemas.microsoft.com/office/drawing/2014/main" id="{3F84363C-5A6E-B94E-98FE-94321CE9C1F0}"/>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22" name="テキスト ボックス 121">
              <a:extLst>
                <a:ext uri="{FF2B5EF4-FFF2-40B4-BE49-F238E27FC236}">
                  <a16:creationId xmlns:a16="http://schemas.microsoft.com/office/drawing/2014/main" id="{0E5F9281-4EA0-384F-8207-37F792534237}"/>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評価</a:t>
              </a:r>
            </a:p>
          </p:txBody>
        </p:sp>
        <p:pic>
          <p:nvPicPr>
            <p:cNvPr id="123" name="グラフィックス 122" descr="データベース">
              <a:extLst>
                <a:ext uri="{FF2B5EF4-FFF2-40B4-BE49-F238E27FC236}">
                  <a16:creationId xmlns:a16="http://schemas.microsoft.com/office/drawing/2014/main" id="{E907CA2E-59C5-184D-9704-E9841EEF72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8307" y="2979436"/>
              <a:ext cx="720000" cy="720000"/>
            </a:xfrm>
            <a:prstGeom prst="rect">
              <a:avLst/>
            </a:prstGeom>
          </p:spPr>
        </p:pic>
      </p:grpSp>
      <p:grpSp>
        <p:nvGrpSpPr>
          <p:cNvPr id="124" name="グループ化 123">
            <a:extLst>
              <a:ext uri="{FF2B5EF4-FFF2-40B4-BE49-F238E27FC236}">
                <a16:creationId xmlns:a16="http://schemas.microsoft.com/office/drawing/2014/main" id="{218B790D-994B-C046-A233-884BF812A1DD}"/>
              </a:ext>
            </a:extLst>
          </p:cNvPr>
          <p:cNvGrpSpPr/>
          <p:nvPr/>
        </p:nvGrpSpPr>
        <p:grpSpPr>
          <a:xfrm>
            <a:off x="8596284" y="2426176"/>
            <a:ext cx="2616001" cy="720000"/>
            <a:chOff x="6758307" y="2979436"/>
            <a:chExt cx="2616001" cy="720000"/>
          </a:xfrm>
        </p:grpSpPr>
        <p:sp>
          <p:nvSpPr>
            <p:cNvPr id="125" name="フリーフォーム 124">
              <a:extLst>
                <a:ext uri="{FF2B5EF4-FFF2-40B4-BE49-F238E27FC236}">
                  <a16:creationId xmlns:a16="http://schemas.microsoft.com/office/drawing/2014/main" id="{C4BAB27E-174F-8F41-8E65-906DDC273C2E}"/>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26" name="テキスト ボックス 125">
              <a:extLst>
                <a:ext uri="{FF2B5EF4-FFF2-40B4-BE49-F238E27FC236}">
                  <a16:creationId xmlns:a16="http://schemas.microsoft.com/office/drawing/2014/main" id="{2AD8E282-78E5-964A-82EB-A4FC5160DFBE}"/>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参加者興味</a:t>
              </a:r>
            </a:p>
          </p:txBody>
        </p:sp>
        <p:pic>
          <p:nvPicPr>
            <p:cNvPr id="127" name="グラフィックス 126" descr="データベース">
              <a:extLst>
                <a:ext uri="{FF2B5EF4-FFF2-40B4-BE49-F238E27FC236}">
                  <a16:creationId xmlns:a16="http://schemas.microsoft.com/office/drawing/2014/main" id="{B36365FE-44B7-B043-A727-BA45A1B462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8307" y="2979436"/>
              <a:ext cx="720000" cy="720000"/>
            </a:xfrm>
            <a:prstGeom prst="rect">
              <a:avLst/>
            </a:prstGeom>
          </p:spPr>
        </p:pic>
      </p:grpSp>
      <p:grpSp>
        <p:nvGrpSpPr>
          <p:cNvPr id="132" name="グループ化 131">
            <a:extLst>
              <a:ext uri="{FF2B5EF4-FFF2-40B4-BE49-F238E27FC236}">
                <a16:creationId xmlns:a16="http://schemas.microsoft.com/office/drawing/2014/main" id="{78D6B1F2-3A94-2741-A70A-628A7142B94F}"/>
              </a:ext>
            </a:extLst>
          </p:cNvPr>
          <p:cNvGrpSpPr/>
          <p:nvPr/>
        </p:nvGrpSpPr>
        <p:grpSpPr>
          <a:xfrm>
            <a:off x="8596284" y="4460630"/>
            <a:ext cx="2616001" cy="720000"/>
            <a:chOff x="6758307" y="2979436"/>
            <a:chExt cx="2616001" cy="720000"/>
          </a:xfrm>
        </p:grpSpPr>
        <p:sp>
          <p:nvSpPr>
            <p:cNvPr id="133" name="フリーフォーム 132">
              <a:extLst>
                <a:ext uri="{FF2B5EF4-FFF2-40B4-BE49-F238E27FC236}">
                  <a16:creationId xmlns:a16="http://schemas.microsoft.com/office/drawing/2014/main" id="{3FF58DC2-BE47-244B-AF9C-A74C54C2C4A9}"/>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34" name="テキスト ボックス 133">
              <a:extLst>
                <a:ext uri="{FF2B5EF4-FFF2-40B4-BE49-F238E27FC236}">
                  <a16:creationId xmlns:a16="http://schemas.microsoft.com/office/drawing/2014/main" id="{315EA284-0DEC-3744-95CC-F169E1574F71}"/>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参加者発言</a:t>
              </a:r>
            </a:p>
          </p:txBody>
        </p:sp>
        <p:pic>
          <p:nvPicPr>
            <p:cNvPr id="135" name="グラフィックス 134" descr="データベース">
              <a:extLst>
                <a:ext uri="{FF2B5EF4-FFF2-40B4-BE49-F238E27FC236}">
                  <a16:creationId xmlns:a16="http://schemas.microsoft.com/office/drawing/2014/main" id="{17E71BF0-2794-034D-BFEB-AD93F2159F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8307" y="2979436"/>
              <a:ext cx="720000" cy="720000"/>
            </a:xfrm>
            <a:prstGeom prst="rect">
              <a:avLst/>
            </a:prstGeom>
          </p:spPr>
        </p:pic>
      </p:grpSp>
      <p:grpSp>
        <p:nvGrpSpPr>
          <p:cNvPr id="285" name="グループ化 284">
            <a:extLst>
              <a:ext uri="{FF2B5EF4-FFF2-40B4-BE49-F238E27FC236}">
                <a16:creationId xmlns:a16="http://schemas.microsoft.com/office/drawing/2014/main" id="{5525C9D2-68F0-544C-9A2F-274C94568439}"/>
              </a:ext>
            </a:extLst>
          </p:cNvPr>
          <p:cNvGrpSpPr/>
          <p:nvPr/>
        </p:nvGrpSpPr>
        <p:grpSpPr>
          <a:xfrm>
            <a:off x="4285322" y="1870847"/>
            <a:ext cx="3604942" cy="406800"/>
            <a:chOff x="4293264" y="1865034"/>
            <a:chExt cx="3604942" cy="406800"/>
          </a:xfrm>
        </p:grpSpPr>
        <p:sp>
          <p:nvSpPr>
            <p:cNvPr id="280" name="フリーフォーム 279">
              <a:extLst>
                <a:ext uri="{FF2B5EF4-FFF2-40B4-BE49-F238E27FC236}">
                  <a16:creationId xmlns:a16="http://schemas.microsoft.com/office/drawing/2014/main" id="{7D37725D-7314-1D48-8F40-863F3473DDDC}"/>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153" name="直線コネクタ 152">
              <a:extLst>
                <a:ext uri="{FF2B5EF4-FFF2-40B4-BE49-F238E27FC236}">
                  <a16:creationId xmlns:a16="http://schemas.microsoft.com/office/drawing/2014/main" id="{B9899FB8-771D-3E49-8913-11EB8575C1F1}"/>
                </a:ext>
              </a:extLst>
            </p:cNvPr>
            <p:cNvCxnSpPr>
              <a:cxnSpLocks/>
              <a:endCxn id="154"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54" name="円/楕円 153">
              <a:extLst>
                <a:ext uri="{FF2B5EF4-FFF2-40B4-BE49-F238E27FC236}">
                  <a16:creationId xmlns:a16="http://schemas.microsoft.com/office/drawing/2014/main" id="{08FE5A52-CF86-6F48-AEA0-8956363A7839}"/>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55" name="テキスト ボックス 154">
              <a:extLst>
                <a:ext uri="{FF2B5EF4-FFF2-40B4-BE49-F238E27FC236}">
                  <a16:creationId xmlns:a16="http://schemas.microsoft.com/office/drawing/2014/main" id="{00E9B74E-3578-8441-B8CD-510D2E1C6D25}"/>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選んだニュースを受信し保存</a:t>
              </a:r>
            </a:p>
          </p:txBody>
        </p:sp>
      </p:grpSp>
      <p:grpSp>
        <p:nvGrpSpPr>
          <p:cNvPr id="241" name="グループ化 240">
            <a:extLst>
              <a:ext uri="{FF2B5EF4-FFF2-40B4-BE49-F238E27FC236}">
                <a16:creationId xmlns:a16="http://schemas.microsoft.com/office/drawing/2014/main" id="{BFC82D7D-BFA2-DD44-910B-1FF92625532C}"/>
              </a:ext>
            </a:extLst>
          </p:cNvPr>
          <p:cNvGrpSpPr/>
          <p:nvPr/>
        </p:nvGrpSpPr>
        <p:grpSpPr>
          <a:xfrm>
            <a:off x="9767803" y="657184"/>
            <a:ext cx="1987806" cy="523220"/>
            <a:chOff x="8225920" y="529136"/>
            <a:chExt cx="1987806" cy="523220"/>
          </a:xfrm>
        </p:grpSpPr>
        <p:cxnSp>
          <p:nvCxnSpPr>
            <p:cNvPr id="242" name="直線コネクタ 241">
              <a:extLst>
                <a:ext uri="{FF2B5EF4-FFF2-40B4-BE49-F238E27FC236}">
                  <a16:creationId xmlns:a16="http://schemas.microsoft.com/office/drawing/2014/main" id="{B0B49881-C246-9D4F-B170-31572B16096F}"/>
                </a:ext>
              </a:extLst>
            </p:cNvPr>
            <p:cNvCxnSpPr>
              <a:cxnSpLocks/>
            </p:cNvCxnSpPr>
            <p:nvPr/>
          </p:nvCxnSpPr>
          <p:spPr>
            <a:xfrm flipH="1" flipV="1">
              <a:off x="8225920" y="649290"/>
              <a:ext cx="802800" cy="0"/>
            </a:xfrm>
            <a:prstGeom prst="line">
              <a:avLst/>
            </a:prstGeom>
            <a:ln w="38100">
              <a:solidFill>
                <a:srgbClr val="FF0000"/>
              </a:solidFill>
              <a:headEnd type="none"/>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7D4ED0B0-BACB-3F45-B671-E4C8C0B145C0}"/>
                </a:ext>
              </a:extLst>
            </p:cNvPr>
            <p:cNvCxnSpPr>
              <a:cxnSpLocks/>
            </p:cNvCxnSpPr>
            <p:nvPr/>
          </p:nvCxnSpPr>
          <p:spPr>
            <a:xfrm flipH="1" flipV="1">
              <a:off x="8225920" y="884164"/>
              <a:ext cx="802800" cy="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44" name="テキスト ボックス 243">
              <a:extLst>
                <a:ext uri="{FF2B5EF4-FFF2-40B4-BE49-F238E27FC236}">
                  <a16:creationId xmlns:a16="http://schemas.microsoft.com/office/drawing/2014/main" id="{1CD27A67-9A62-5E4F-B343-415946F1F9B1}"/>
                </a:ext>
              </a:extLst>
            </p:cNvPr>
            <p:cNvSpPr txBox="1"/>
            <p:nvPr/>
          </p:nvSpPr>
          <p:spPr>
            <a:xfrm>
              <a:off x="9056037" y="529136"/>
              <a:ext cx="1157689" cy="523220"/>
            </a:xfrm>
            <a:prstGeom prst="rect">
              <a:avLst/>
            </a:prstGeom>
            <a:noFill/>
          </p:spPr>
          <p:txBody>
            <a:bodyPr wrap="none" rtlCol="0">
              <a:spAutoFit/>
            </a:bodyPr>
            <a:lstStyle/>
            <a:p>
              <a:r>
                <a:rPr lang="en-US" altLang="ja-JP" sz="1400" dirty="0"/>
                <a:t>DB</a:t>
              </a:r>
              <a:r>
                <a:rPr lang="ja-JP" altLang="en-US" sz="1400"/>
                <a:t>へ書込</a:t>
              </a:r>
              <a:endParaRPr kumimoji="1" lang="en-US" altLang="ja-JP" sz="1400" dirty="0"/>
            </a:p>
            <a:p>
              <a:r>
                <a:rPr lang="en-US" altLang="ja-JP" sz="1400" dirty="0"/>
                <a:t>DB</a:t>
              </a:r>
              <a:r>
                <a:rPr lang="ja-JP" altLang="en-US" sz="1400"/>
                <a:t>から読込</a:t>
              </a:r>
              <a:endParaRPr kumimoji="1" lang="ja-JP" altLang="en-US" sz="1400"/>
            </a:p>
          </p:txBody>
        </p:sp>
      </p:grpSp>
      <p:cxnSp>
        <p:nvCxnSpPr>
          <p:cNvPr id="258" name="直線コネクタ 257">
            <a:extLst>
              <a:ext uri="{FF2B5EF4-FFF2-40B4-BE49-F238E27FC236}">
                <a16:creationId xmlns:a16="http://schemas.microsoft.com/office/drawing/2014/main" id="{3C4C1C1B-B2F2-684F-A9A1-645CCCDBA15C}"/>
              </a:ext>
            </a:extLst>
          </p:cNvPr>
          <p:cNvCxnSpPr>
            <a:cxnSpLocks/>
            <a:stCxn id="97" idx="1"/>
          </p:cNvCxnSpPr>
          <p:nvPr/>
        </p:nvCxnSpPr>
        <p:spPr>
          <a:xfrm flipH="1">
            <a:off x="7898206" y="1782552"/>
            <a:ext cx="698079" cy="2943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1" name="グループ化 290">
            <a:extLst>
              <a:ext uri="{FF2B5EF4-FFF2-40B4-BE49-F238E27FC236}">
                <a16:creationId xmlns:a16="http://schemas.microsoft.com/office/drawing/2014/main" id="{9FDFA7F0-12C5-9143-B814-E2AE331B7459}"/>
              </a:ext>
            </a:extLst>
          </p:cNvPr>
          <p:cNvGrpSpPr/>
          <p:nvPr/>
        </p:nvGrpSpPr>
        <p:grpSpPr>
          <a:xfrm>
            <a:off x="4289293" y="1408519"/>
            <a:ext cx="3604942" cy="461665"/>
            <a:chOff x="4289293" y="1408519"/>
            <a:chExt cx="3604942" cy="461665"/>
          </a:xfrm>
        </p:grpSpPr>
        <p:sp>
          <p:nvSpPr>
            <p:cNvPr id="287" name="フリーフォーム 286">
              <a:extLst>
                <a:ext uri="{FF2B5EF4-FFF2-40B4-BE49-F238E27FC236}">
                  <a16:creationId xmlns:a16="http://schemas.microsoft.com/office/drawing/2014/main" id="{40EDED7F-A035-2C4E-AE14-4B87F72DEDA0}"/>
                </a:ext>
              </a:extLst>
            </p:cNvPr>
            <p:cNvSpPr/>
            <p:nvPr/>
          </p:nvSpPr>
          <p:spPr>
            <a:xfrm rot="10800000">
              <a:off x="4289293" y="1433288"/>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288" name="直線コネクタ 287">
              <a:extLst>
                <a:ext uri="{FF2B5EF4-FFF2-40B4-BE49-F238E27FC236}">
                  <a16:creationId xmlns:a16="http://schemas.microsoft.com/office/drawing/2014/main" id="{75A52B37-097E-8C4D-841A-37D735ABF409}"/>
                </a:ext>
              </a:extLst>
            </p:cNvPr>
            <p:cNvCxnSpPr>
              <a:cxnSpLocks/>
              <a:endCxn id="289" idx="2"/>
            </p:cNvCxnSpPr>
            <p:nvPr/>
          </p:nvCxnSpPr>
          <p:spPr>
            <a:xfrm>
              <a:off x="4425119" y="1647448"/>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89" name="円/楕円 288">
              <a:extLst>
                <a:ext uri="{FF2B5EF4-FFF2-40B4-BE49-F238E27FC236}">
                  <a16:creationId xmlns:a16="http://schemas.microsoft.com/office/drawing/2014/main" id="{CF06E802-D719-974A-9D5C-83CB80A4FDBF}"/>
                </a:ext>
              </a:extLst>
            </p:cNvPr>
            <p:cNvSpPr/>
            <p:nvPr/>
          </p:nvSpPr>
          <p:spPr>
            <a:xfrm>
              <a:off x="4860547" y="1539448"/>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90" name="テキスト ボックス 289">
              <a:extLst>
                <a:ext uri="{FF2B5EF4-FFF2-40B4-BE49-F238E27FC236}">
                  <a16:creationId xmlns:a16="http://schemas.microsoft.com/office/drawing/2014/main" id="{63686824-9070-1441-97E4-F292CAF78F8E}"/>
                </a:ext>
              </a:extLst>
            </p:cNvPr>
            <p:cNvSpPr txBox="1"/>
            <p:nvPr/>
          </p:nvSpPr>
          <p:spPr>
            <a:xfrm>
              <a:off x="5216347" y="1408519"/>
              <a:ext cx="2373086" cy="461665"/>
            </a:xfrm>
            <a:prstGeom prst="rect">
              <a:avLst/>
            </a:prstGeom>
            <a:noFill/>
          </p:spPr>
          <p:txBody>
            <a:bodyPr wrap="square" rtlCol="0" anchor="ctr">
              <a:spAutoFit/>
            </a:bodyPr>
            <a:lstStyle/>
            <a:p>
              <a:r>
                <a:rPr lang="ja-JP" altLang="en-US" sz="1200">
                  <a:solidFill>
                    <a:schemeClr val="bg1"/>
                  </a:solidFill>
                </a:rPr>
                <a:t>近日のニュースをニュースサイトから取り出して提示</a:t>
              </a:r>
              <a:endParaRPr lang="en-US" altLang="ja-JP" sz="1200" dirty="0">
                <a:solidFill>
                  <a:schemeClr val="bg1"/>
                </a:solidFill>
              </a:endParaRPr>
            </a:p>
          </p:txBody>
        </p:sp>
      </p:grpSp>
      <p:grpSp>
        <p:nvGrpSpPr>
          <p:cNvPr id="297" name="グループ化 296">
            <a:extLst>
              <a:ext uri="{FF2B5EF4-FFF2-40B4-BE49-F238E27FC236}">
                <a16:creationId xmlns:a16="http://schemas.microsoft.com/office/drawing/2014/main" id="{43E43005-6EC7-F145-ACB7-A16BB2104A01}"/>
              </a:ext>
            </a:extLst>
          </p:cNvPr>
          <p:cNvGrpSpPr/>
          <p:nvPr/>
        </p:nvGrpSpPr>
        <p:grpSpPr>
          <a:xfrm>
            <a:off x="4285322" y="2277205"/>
            <a:ext cx="3604942" cy="461665"/>
            <a:chOff x="4293264" y="1840265"/>
            <a:chExt cx="3604942" cy="461665"/>
          </a:xfrm>
        </p:grpSpPr>
        <p:sp>
          <p:nvSpPr>
            <p:cNvPr id="298" name="フリーフォーム 297">
              <a:extLst>
                <a:ext uri="{FF2B5EF4-FFF2-40B4-BE49-F238E27FC236}">
                  <a16:creationId xmlns:a16="http://schemas.microsoft.com/office/drawing/2014/main" id="{640EB043-97E1-7745-AEB0-E489A87B2A5A}"/>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299" name="直線コネクタ 298">
              <a:extLst>
                <a:ext uri="{FF2B5EF4-FFF2-40B4-BE49-F238E27FC236}">
                  <a16:creationId xmlns:a16="http://schemas.microsoft.com/office/drawing/2014/main" id="{99254021-A7B5-8543-A48E-443BC2B32457}"/>
                </a:ext>
              </a:extLst>
            </p:cNvPr>
            <p:cNvCxnSpPr>
              <a:cxnSpLocks/>
              <a:endCxn id="300"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00" name="円/楕円 299">
              <a:extLst>
                <a:ext uri="{FF2B5EF4-FFF2-40B4-BE49-F238E27FC236}">
                  <a16:creationId xmlns:a16="http://schemas.microsoft.com/office/drawing/2014/main" id="{E7081EFC-8312-224B-81C4-A50AF0CE9341}"/>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01" name="テキスト ボックス 300">
              <a:extLst>
                <a:ext uri="{FF2B5EF4-FFF2-40B4-BE49-F238E27FC236}">
                  <a16:creationId xmlns:a16="http://schemas.microsoft.com/office/drawing/2014/main" id="{1CE0B8ED-77A2-F04E-9105-0258A7974D7D}"/>
                </a:ext>
              </a:extLst>
            </p:cNvPr>
            <p:cNvSpPr txBox="1"/>
            <p:nvPr/>
          </p:nvSpPr>
          <p:spPr>
            <a:xfrm>
              <a:off x="5220318" y="1840265"/>
              <a:ext cx="2373086" cy="461665"/>
            </a:xfrm>
            <a:prstGeom prst="rect">
              <a:avLst/>
            </a:prstGeom>
            <a:noFill/>
          </p:spPr>
          <p:txBody>
            <a:bodyPr wrap="square" rtlCol="0" anchor="ctr">
              <a:spAutoFit/>
            </a:bodyPr>
            <a:lstStyle/>
            <a:p>
              <a:r>
                <a:rPr lang="ja-JP" altLang="en-US" sz="1200">
                  <a:solidFill>
                    <a:schemeClr val="bg1"/>
                  </a:solidFill>
                </a:rPr>
                <a:t>主催者によって選ばれた近日のニュースを提示</a:t>
              </a:r>
              <a:endParaRPr kumimoji="1" lang="ja-JP" altLang="en-US" sz="1200">
                <a:solidFill>
                  <a:schemeClr val="bg1"/>
                </a:solidFill>
              </a:endParaRPr>
            </a:p>
          </p:txBody>
        </p:sp>
      </p:grpSp>
      <p:grpSp>
        <p:nvGrpSpPr>
          <p:cNvPr id="302" name="グループ化 301">
            <a:extLst>
              <a:ext uri="{FF2B5EF4-FFF2-40B4-BE49-F238E27FC236}">
                <a16:creationId xmlns:a16="http://schemas.microsoft.com/office/drawing/2014/main" id="{D5451040-15C7-0C47-B51A-6BE4C971443B}"/>
              </a:ext>
            </a:extLst>
          </p:cNvPr>
          <p:cNvGrpSpPr/>
          <p:nvPr/>
        </p:nvGrpSpPr>
        <p:grpSpPr>
          <a:xfrm>
            <a:off x="4285322" y="2739622"/>
            <a:ext cx="3604942" cy="406800"/>
            <a:chOff x="4293264" y="1865034"/>
            <a:chExt cx="3604942" cy="406800"/>
          </a:xfrm>
        </p:grpSpPr>
        <p:sp>
          <p:nvSpPr>
            <p:cNvPr id="303" name="フリーフォーム 302">
              <a:extLst>
                <a:ext uri="{FF2B5EF4-FFF2-40B4-BE49-F238E27FC236}">
                  <a16:creationId xmlns:a16="http://schemas.microsoft.com/office/drawing/2014/main" id="{0B00E41A-1AB0-6E49-B9F7-0BBC78A510F2}"/>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04" name="直線コネクタ 303">
              <a:extLst>
                <a:ext uri="{FF2B5EF4-FFF2-40B4-BE49-F238E27FC236}">
                  <a16:creationId xmlns:a16="http://schemas.microsoft.com/office/drawing/2014/main" id="{FE8C0E3D-1650-E24D-AF4F-6313D8C87D11}"/>
                </a:ext>
              </a:extLst>
            </p:cNvPr>
            <p:cNvCxnSpPr>
              <a:cxnSpLocks/>
              <a:endCxn id="305"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05" name="円/楕円 304">
              <a:extLst>
                <a:ext uri="{FF2B5EF4-FFF2-40B4-BE49-F238E27FC236}">
                  <a16:creationId xmlns:a16="http://schemas.microsoft.com/office/drawing/2014/main" id="{3C59E71E-2C54-EC4B-B7DD-55561E92136F}"/>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06" name="テキスト ボックス 305">
              <a:extLst>
                <a:ext uri="{FF2B5EF4-FFF2-40B4-BE49-F238E27FC236}">
                  <a16:creationId xmlns:a16="http://schemas.microsoft.com/office/drawing/2014/main" id="{575E6C54-486F-6B44-91C7-2A53860A9E7C}"/>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興味があるニュースを登録</a:t>
              </a:r>
              <a:endParaRPr kumimoji="1" lang="ja-JP" altLang="en-US" sz="1200">
                <a:solidFill>
                  <a:schemeClr val="bg1"/>
                </a:solidFill>
              </a:endParaRPr>
            </a:p>
          </p:txBody>
        </p:sp>
      </p:grpSp>
      <p:grpSp>
        <p:nvGrpSpPr>
          <p:cNvPr id="327" name="グループ化 326">
            <a:extLst>
              <a:ext uri="{FF2B5EF4-FFF2-40B4-BE49-F238E27FC236}">
                <a16:creationId xmlns:a16="http://schemas.microsoft.com/office/drawing/2014/main" id="{9A8D039F-7E57-974F-BE32-3A9A0F821971}"/>
              </a:ext>
            </a:extLst>
          </p:cNvPr>
          <p:cNvGrpSpPr/>
          <p:nvPr/>
        </p:nvGrpSpPr>
        <p:grpSpPr>
          <a:xfrm>
            <a:off x="4281351" y="3616468"/>
            <a:ext cx="3604942" cy="406800"/>
            <a:chOff x="4293264" y="1865034"/>
            <a:chExt cx="3604942" cy="406800"/>
          </a:xfrm>
        </p:grpSpPr>
        <p:sp>
          <p:nvSpPr>
            <p:cNvPr id="328" name="フリーフォーム 327">
              <a:extLst>
                <a:ext uri="{FF2B5EF4-FFF2-40B4-BE49-F238E27FC236}">
                  <a16:creationId xmlns:a16="http://schemas.microsoft.com/office/drawing/2014/main" id="{59B229F7-D188-4B4B-8714-3382A06A8F7F}"/>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29" name="直線コネクタ 328">
              <a:extLst>
                <a:ext uri="{FF2B5EF4-FFF2-40B4-BE49-F238E27FC236}">
                  <a16:creationId xmlns:a16="http://schemas.microsoft.com/office/drawing/2014/main" id="{5E1BA2E0-2897-354E-8BE0-1C3FF4E3D4B1}"/>
                </a:ext>
              </a:extLst>
            </p:cNvPr>
            <p:cNvCxnSpPr>
              <a:cxnSpLocks/>
              <a:endCxn id="330"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30" name="円/楕円 329">
              <a:extLst>
                <a:ext uri="{FF2B5EF4-FFF2-40B4-BE49-F238E27FC236}">
                  <a16:creationId xmlns:a16="http://schemas.microsoft.com/office/drawing/2014/main" id="{F217FA98-6DF8-D346-B634-2901E8CE668E}"/>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31" name="テキスト ボックス 330">
              <a:extLst>
                <a:ext uri="{FF2B5EF4-FFF2-40B4-BE49-F238E27FC236}">
                  <a16:creationId xmlns:a16="http://schemas.microsoft.com/office/drawing/2014/main" id="{FDC6EF6B-374A-A046-B496-5A75A9D06F18}"/>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参加者の発言を受信し保存</a:t>
              </a:r>
            </a:p>
          </p:txBody>
        </p:sp>
      </p:grpSp>
      <p:grpSp>
        <p:nvGrpSpPr>
          <p:cNvPr id="332" name="グループ化 331">
            <a:extLst>
              <a:ext uri="{FF2B5EF4-FFF2-40B4-BE49-F238E27FC236}">
                <a16:creationId xmlns:a16="http://schemas.microsoft.com/office/drawing/2014/main" id="{656BC800-AEA4-C142-996F-831AB531DEC8}"/>
              </a:ext>
            </a:extLst>
          </p:cNvPr>
          <p:cNvGrpSpPr/>
          <p:nvPr/>
        </p:nvGrpSpPr>
        <p:grpSpPr>
          <a:xfrm>
            <a:off x="4285322" y="3178909"/>
            <a:ext cx="3604942" cy="406800"/>
            <a:chOff x="4289293" y="1433288"/>
            <a:chExt cx="3604942" cy="406800"/>
          </a:xfrm>
        </p:grpSpPr>
        <p:sp>
          <p:nvSpPr>
            <p:cNvPr id="333" name="フリーフォーム 332">
              <a:extLst>
                <a:ext uri="{FF2B5EF4-FFF2-40B4-BE49-F238E27FC236}">
                  <a16:creationId xmlns:a16="http://schemas.microsoft.com/office/drawing/2014/main" id="{96A024E4-573B-EF44-A490-C98D8D469CAD}"/>
                </a:ext>
              </a:extLst>
            </p:cNvPr>
            <p:cNvSpPr/>
            <p:nvPr/>
          </p:nvSpPr>
          <p:spPr>
            <a:xfrm rot="10800000">
              <a:off x="4289293" y="1433288"/>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34" name="直線コネクタ 333">
              <a:extLst>
                <a:ext uri="{FF2B5EF4-FFF2-40B4-BE49-F238E27FC236}">
                  <a16:creationId xmlns:a16="http://schemas.microsoft.com/office/drawing/2014/main" id="{B3EC6805-A1ED-D644-9907-472AE9A2A3E9}"/>
                </a:ext>
              </a:extLst>
            </p:cNvPr>
            <p:cNvCxnSpPr>
              <a:cxnSpLocks/>
              <a:endCxn id="335" idx="2"/>
            </p:cNvCxnSpPr>
            <p:nvPr/>
          </p:nvCxnSpPr>
          <p:spPr>
            <a:xfrm>
              <a:off x="4425119" y="1647448"/>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35" name="円/楕円 334">
              <a:extLst>
                <a:ext uri="{FF2B5EF4-FFF2-40B4-BE49-F238E27FC236}">
                  <a16:creationId xmlns:a16="http://schemas.microsoft.com/office/drawing/2014/main" id="{50917C2C-E3AB-8D41-B087-20EE9032232E}"/>
                </a:ext>
              </a:extLst>
            </p:cNvPr>
            <p:cNvSpPr/>
            <p:nvPr/>
          </p:nvSpPr>
          <p:spPr>
            <a:xfrm>
              <a:off x="4860547" y="1539448"/>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36" name="テキスト ボックス 335">
              <a:extLst>
                <a:ext uri="{FF2B5EF4-FFF2-40B4-BE49-F238E27FC236}">
                  <a16:creationId xmlns:a16="http://schemas.microsoft.com/office/drawing/2014/main" id="{B706A892-A26E-C343-BA5C-655561FD48F8}"/>
                </a:ext>
              </a:extLst>
            </p:cNvPr>
            <p:cNvSpPr txBox="1"/>
            <p:nvPr/>
          </p:nvSpPr>
          <p:spPr>
            <a:xfrm>
              <a:off x="5216347" y="1500852"/>
              <a:ext cx="2373086" cy="276999"/>
            </a:xfrm>
            <a:prstGeom prst="rect">
              <a:avLst/>
            </a:prstGeom>
            <a:noFill/>
          </p:spPr>
          <p:txBody>
            <a:bodyPr wrap="square" rtlCol="0" anchor="ctr">
              <a:spAutoFit/>
            </a:bodyPr>
            <a:lstStyle/>
            <a:p>
              <a:r>
                <a:rPr lang="ja-JP" altLang="en-US" sz="1200">
                  <a:solidFill>
                    <a:schemeClr val="bg1"/>
                  </a:solidFill>
                </a:rPr>
                <a:t>ルーム参加者の登録</a:t>
              </a:r>
              <a:endParaRPr lang="en-US" altLang="ja-JP" sz="1200" dirty="0">
                <a:solidFill>
                  <a:schemeClr val="bg1"/>
                </a:solidFill>
              </a:endParaRPr>
            </a:p>
          </p:txBody>
        </p:sp>
      </p:grpSp>
      <p:grpSp>
        <p:nvGrpSpPr>
          <p:cNvPr id="337" name="グループ化 336">
            <a:extLst>
              <a:ext uri="{FF2B5EF4-FFF2-40B4-BE49-F238E27FC236}">
                <a16:creationId xmlns:a16="http://schemas.microsoft.com/office/drawing/2014/main" id="{02FE9922-E4EF-B94B-BD12-B817E5EEE36C}"/>
              </a:ext>
            </a:extLst>
          </p:cNvPr>
          <p:cNvGrpSpPr/>
          <p:nvPr/>
        </p:nvGrpSpPr>
        <p:grpSpPr>
          <a:xfrm>
            <a:off x="4281351" y="4022826"/>
            <a:ext cx="3604942" cy="461665"/>
            <a:chOff x="4293264" y="1840265"/>
            <a:chExt cx="3604942" cy="461665"/>
          </a:xfrm>
        </p:grpSpPr>
        <p:sp>
          <p:nvSpPr>
            <p:cNvPr id="338" name="フリーフォーム 337">
              <a:extLst>
                <a:ext uri="{FF2B5EF4-FFF2-40B4-BE49-F238E27FC236}">
                  <a16:creationId xmlns:a16="http://schemas.microsoft.com/office/drawing/2014/main" id="{24119816-DFA6-FF4F-88FD-D00B40D61D74}"/>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39" name="直線コネクタ 338">
              <a:extLst>
                <a:ext uri="{FF2B5EF4-FFF2-40B4-BE49-F238E27FC236}">
                  <a16:creationId xmlns:a16="http://schemas.microsoft.com/office/drawing/2014/main" id="{7289791E-1F04-1E4D-9196-D20990FE2CF5}"/>
                </a:ext>
              </a:extLst>
            </p:cNvPr>
            <p:cNvCxnSpPr>
              <a:cxnSpLocks/>
              <a:endCxn id="340"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0" name="円/楕円 339">
              <a:extLst>
                <a:ext uri="{FF2B5EF4-FFF2-40B4-BE49-F238E27FC236}">
                  <a16:creationId xmlns:a16="http://schemas.microsoft.com/office/drawing/2014/main" id="{EE5D8777-8E2D-9A4A-8C87-1D7135B6835C}"/>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41" name="テキスト ボックス 340">
              <a:extLst>
                <a:ext uri="{FF2B5EF4-FFF2-40B4-BE49-F238E27FC236}">
                  <a16:creationId xmlns:a16="http://schemas.microsoft.com/office/drawing/2014/main" id="{F2C35510-EF94-9B41-ACBB-6B5BE2CFA4F3}"/>
                </a:ext>
              </a:extLst>
            </p:cNvPr>
            <p:cNvSpPr txBox="1"/>
            <p:nvPr/>
          </p:nvSpPr>
          <p:spPr>
            <a:xfrm>
              <a:off x="5220318" y="1840265"/>
              <a:ext cx="2373086" cy="461665"/>
            </a:xfrm>
            <a:prstGeom prst="rect">
              <a:avLst/>
            </a:prstGeom>
            <a:noFill/>
          </p:spPr>
          <p:txBody>
            <a:bodyPr wrap="square" rtlCol="0" anchor="ctr">
              <a:spAutoFit/>
            </a:bodyPr>
            <a:lstStyle/>
            <a:p>
              <a:r>
                <a:rPr lang="ja-JP" altLang="en-US" sz="1200">
                  <a:solidFill>
                    <a:schemeClr val="bg1"/>
                  </a:solidFill>
                </a:rPr>
                <a:t>登録参加者の興味に応じて初期のニュースを送信</a:t>
              </a:r>
              <a:endParaRPr kumimoji="1" lang="ja-JP" altLang="en-US" sz="1200">
                <a:solidFill>
                  <a:schemeClr val="bg1"/>
                </a:solidFill>
              </a:endParaRPr>
            </a:p>
          </p:txBody>
        </p:sp>
      </p:grpSp>
      <p:grpSp>
        <p:nvGrpSpPr>
          <p:cNvPr id="342" name="グループ化 341">
            <a:extLst>
              <a:ext uri="{FF2B5EF4-FFF2-40B4-BE49-F238E27FC236}">
                <a16:creationId xmlns:a16="http://schemas.microsoft.com/office/drawing/2014/main" id="{AEAEEAD1-D4AA-554A-A4F7-A2E9D4E4351D}"/>
              </a:ext>
            </a:extLst>
          </p:cNvPr>
          <p:cNvGrpSpPr/>
          <p:nvPr/>
        </p:nvGrpSpPr>
        <p:grpSpPr>
          <a:xfrm>
            <a:off x="4281351" y="4485243"/>
            <a:ext cx="3604942" cy="406800"/>
            <a:chOff x="4293264" y="1865034"/>
            <a:chExt cx="3604942" cy="406800"/>
          </a:xfrm>
        </p:grpSpPr>
        <p:sp>
          <p:nvSpPr>
            <p:cNvPr id="343" name="フリーフォーム 342">
              <a:extLst>
                <a:ext uri="{FF2B5EF4-FFF2-40B4-BE49-F238E27FC236}">
                  <a16:creationId xmlns:a16="http://schemas.microsoft.com/office/drawing/2014/main" id="{0524484A-5151-3442-B437-F3C8DF5CEDF7}"/>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44" name="直線コネクタ 343">
              <a:extLst>
                <a:ext uri="{FF2B5EF4-FFF2-40B4-BE49-F238E27FC236}">
                  <a16:creationId xmlns:a16="http://schemas.microsoft.com/office/drawing/2014/main" id="{CD226FE0-229E-F846-89DE-5311911F967D}"/>
                </a:ext>
              </a:extLst>
            </p:cNvPr>
            <p:cNvCxnSpPr>
              <a:cxnSpLocks/>
              <a:endCxn id="345"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5" name="円/楕円 344">
              <a:extLst>
                <a:ext uri="{FF2B5EF4-FFF2-40B4-BE49-F238E27FC236}">
                  <a16:creationId xmlns:a16="http://schemas.microsoft.com/office/drawing/2014/main" id="{FE0F9712-FF51-584A-A165-7DC730FAAD6B}"/>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46" name="テキスト ボックス 345">
              <a:extLst>
                <a:ext uri="{FF2B5EF4-FFF2-40B4-BE49-F238E27FC236}">
                  <a16:creationId xmlns:a16="http://schemas.microsoft.com/office/drawing/2014/main" id="{814EB377-1474-7646-ABE8-7A239F8D9DBC}"/>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興味に応じてニュースを変える</a:t>
              </a:r>
              <a:endParaRPr kumimoji="1" lang="ja-JP" altLang="en-US" sz="1200">
                <a:solidFill>
                  <a:schemeClr val="bg1"/>
                </a:solidFill>
              </a:endParaRPr>
            </a:p>
          </p:txBody>
        </p:sp>
      </p:grpSp>
      <p:grpSp>
        <p:nvGrpSpPr>
          <p:cNvPr id="347" name="グループ化 346">
            <a:extLst>
              <a:ext uri="{FF2B5EF4-FFF2-40B4-BE49-F238E27FC236}">
                <a16:creationId xmlns:a16="http://schemas.microsoft.com/office/drawing/2014/main" id="{EBA68200-8C5B-AF4F-8A8B-5425C9C38344}"/>
              </a:ext>
            </a:extLst>
          </p:cNvPr>
          <p:cNvGrpSpPr/>
          <p:nvPr/>
        </p:nvGrpSpPr>
        <p:grpSpPr>
          <a:xfrm>
            <a:off x="4277379" y="5337163"/>
            <a:ext cx="3604942" cy="461665"/>
            <a:chOff x="4293264" y="1840265"/>
            <a:chExt cx="3604942" cy="461665"/>
          </a:xfrm>
        </p:grpSpPr>
        <p:sp>
          <p:nvSpPr>
            <p:cNvPr id="348" name="フリーフォーム 347">
              <a:extLst>
                <a:ext uri="{FF2B5EF4-FFF2-40B4-BE49-F238E27FC236}">
                  <a16:creationId xmlns:a16="http://schemas.microsoft.com/office/drawing/2014/main" id="{C03381CB-D733-5D44-9EEA-2B5ABF93E9EC}"/>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49" name="直線コネクタ 348">
              <a:extLst>
                <a:ext uri="{FF2B5EF4-FFF2-40B4-BE49-F238E27FC236}">
                  <a16:creationId xmlns:a16="http://schemas.microsoft.com/office/drawing/2014/main" id="{0D50978E-CF45-F64A-B50D-6CBC2B159660}"/>
                </a:ext>
              </a:extLst>
            </p:cNvPr>
            <p:cNvCxnSpPr>
              <a:cxnSpLocks/>
              <a:endCxn id="350"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50" name="円/楕円 349">
              <a:extLst>
                <a:ext uri="{FF2B5EF4-FFF2-40B4-BE49-F238E27FC236}">
                  <a16:creationId xmlns:a16="http://schemas.microsoft.com/office/drawing/2014/main" id="{203FE682-802C-A44E-A157-48809A11EFA8}"/>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51" name="テキスト ボックス 350">
              <a:extLst>
                <a:ext uri="{FF2B5EF4-FFF2-40B4-BE49-F238E27FC236}">
                  <a16:creationId xmlns:a16="http://schemas.microsoft.com/office/drawing/2014/main" id="{AD537E8C-AB16-CE42-AA99-99D1972EE0F2}"/>
                </a:ext>
              </a:extLst>
            </p:cNvPr>
            <p:cNvSpPr txBox="1"/>
            <p:nvPr/>
          </p:nvSpPr>
          <p:spPr>
            <a:xfrm>
              <a:off x="5220318" y="1840265"/>
              <a:ext cx="2373086" cy="461665"/>
            </a:xfrm>
            <a:prstGeom prst="rect">
              <a:avLst/>
            </a:prstGeom>
            <a:noFill/>
          </p:spPr>
          <p:txBody>
            <a:bodyPr wrap="square" rtlCol="0" anchor="ctr">
              <a:spAutoFit/>
            </a:bodyPr>
            <a:lstStyle/>
            <a:p>
              <a:r>
                <a:rPr lang="ja-JP" altLang="en-US" sz="1200">
                  <a:solidFill>
                    <a:schemeClr val="bg1"/>
                  </a:solidFill>
                </a:rPr>
                <a:t>動画音声のアップロード・解析・評価保存</a:t>
              </a:r>
            </a:p>
          </p:txBody>
        </p:sp>
      </p:grpSp>
      <p:grpSp>
        <p:nvGrpSpPr>
          <p:cNvPr id="352" name="グループ化 351">
            <a:extLst>
              <a:ext uri="{FF2B5EF4-FFF2-40B4-BE49-F238E27FC236}">
                <a16:creationId xmlns:a16="http://schemas.microsoft.com/office/drawing/2014/main" id="{BD614482-2F9C-714A-B7DC-1E6FAAF83A81}"/>
              </a:ext>
            </a:extLst>
          </p:cNvPr>
          <p:cNvGrpSpPr/>
          <p:nvPr/>
        </p:nvGrpSpPr>
        <p:grpSpPr>
          <a:xfrm>
            <a:off x="4281350" y="4924373"/>
            <a:ext cx="3604942" cy="406800"/>
            <a:chOff x="4289293" y="1433288"/>
            <a:chExt cx="3604942" cy="406800"/>
          </a:xfrm>
        </p:grpSpPr>
        <p:sp>
          <p:nvSpPr>
            <p:cNvPr id="353" name="フリーフォーム 352">
              <a:extLst>
                <a:ext uri="{FF2B5EF4-FFF2-40B4-BE49-F238E27FC236}">
                  <a16:creationId xmlns:a16="http://schemas.microsoft.com/office/drawing/2014/main" id="{1B9C0EEA-3D2C-DF44-9DE0-99703DA63C64}"/>
                </a:ext>
              </a:extLst>
            </p:cNvPr>
            <p:cNvSpPr/>
            <p:nvPr/>
          </p:nvSpPr>
          <p:spPr>
            <a:xfrm rot="10800000">
              <a:off x="4289293" y="1433288"/>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54" name="直線コネクタ 353">
              <a:extLst>
                <a:ext uri="{FF2B5EF4-FFF2-40B4-BE49-F238E27FC236}">
                  <a16:creationId xmlns:a16="http://schemas.microsoft.com/office/drawing/2014/main" id="{AFAB8844-BD68-C040-B939-594E1F5A7F3B}"/>
                </a:ext>
              </a:extLst>
            </p:cNvPr>
            <p:cNvCxnSpPr>
              <a:cxnSpLocks/>
              <a:endCxn id="355" idx="2"/>
            </p:cNvCxnSpPr>
            <p:nvPr/>
          </p:nvCxnSpPr>
          <p:spPr>
            <a:xfrm>
              <a:off x="4425119" y="1647448"/>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55" name="円/楕円 354">
              <a:extLst>
                <a:ext uri="{FF2B5EF4-FFF2-40B4-BE49-F238E27FC236}">
                  <a16:creationId xmlns:a16="http://schemas.microsoft.com/office/drawing/2014/main" id="{7C954248-73F4-D64B-B40E-072981AD7A63}"/>
                </a:ext>
              </a:extLst>
            </p:cNvPr>
            <p:cNvSpPr/>
            <p:nvPr/>
          </p:nvSpPr>
          <p:spPr>
            <a:xfrm>
              <a:off x="4860547" y="1539448"/>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56" name="テキスト ボックス 355">
              <a:extLst>
                <a:ext uri="{FF2B5EF4-FFF2-40B4-BE49-F238E27FC236}">
                  <a16:creationId xmlns:a16="http://schemas.microsoft.com/office/drawing/2014/main" id="{DA9A1DD2-280B-E74F-8FE5-1C59AC1BF99D}"/>
                </a:ext>
              </a:extLst>
            </p:cNvPr>
            <p:cNvSpPr txBox="1"/>
            <p:nvPr/>
          </p:nvSpPr>
          <p:spPr>
            <a:xfrm>
              <a:off x="5216347" y="1500852"/>
              <a:ext cx="2373086" cy="276999"/>
            </a:xfrm>
            <a:prstGeom prst="rect">
              <a:avLst/>
            </a:prstGeom>
            <a:noFill/>
          </p:spPr>
          <p:txBody>
            <a:bodyPr wrap="square" rtlCol="0" anchor="ctr">
              <a:spAutoFit/>
            </a:bodyPr>
            <a:lstStyle/>
            <a:p>
              <a:r>
                <a:rPr lang="ja-JP" altLang="en-US" sz="1200">
                  <a:solidFill>
                    <a:schemeClr val="bg1"/>
                  </a:solidFill>
                </a:rPr>
                <a:t>参加者の名前を表示</a:t>
              </a:r>
              <a:endParaRPr lang="en-US" altLang="ja-JP" sz="1200" dirty="0">
                <a:solidFill>
                  <a:schemeClr val="bg1"/>
                </a:solidFill>
              </a:endParaRPr>
            </a:p>
          </p:txBody>
        </p:sp>
      </p:grpSp>
      <p:grpSp>
        <p:nvGrpSpPr>
          <p:cNvPr id="357" name="グループ化 356">
            <a:extLst>
              <a:ext uri="{FF2B5EF4-FFF2-40B4-BE49-F238E27FC236}">
                <a16:creationId xmlns:a16="http://schemas.microsoft.com/office/drawing/2014/main" id="{72099705-949F-0C42-809B-DF72D28D4205}"/>
              </a:ext>
            </a:extLst>
          </p:cNvPr>
          <p:cNvGrpSpPr/>
          <p:nvPr/>
        </p:nvGrpSpPr>
        <p:grpSpPr>
          <a:xfrm>
            <a:off x="4277379" y="5793059"/>
            <a:ext cx="3604942" cy="406800"/>
            <a:chOff x="4293264" y="1865034"/>
            <a:chExt cx="3604942" cy="406800"/>
          </a:xfrm>
        </p:grpSpPr>
        <p:sp>
          <p:nvSpPr>
            <p:cNvPr id="358" name="フリーフォーム 357">
              <a:extLst>
                <a:ext uri="{FF2B5EF4-FFF2-40B4-BE49-F238E27FC236}">
                  <a16:creationId xmlns:a16="http://schemas.microsoft.com/office/drawing/2014/main" id="{003DC49C-8D61-DC43-9171-B340C3011114}"/>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59" name="直線コネクタ 358">
              <a:extLst>
                <a:ext uri="{FF2B5EF4-FFF2-40B4-BE49-F238E27FC236}">
                  <a16:creationId xmlns:a16="http://schemas.microsoft.com/office/drawing/2014/main" id="{F81CF4C8-59B8-D64A-97F2-4A0FC35E6E46}"/>
                </a:ext>
              </a:extLst>
            </p:cNvPr>
            <p:cNvCxnSpPr>
              <a:cxnSpLocks/>
              <a:endCxn id="360"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60" name="円/楕円 359">
              <a:extLst>
                <a:ext uri="{FF2B5EF4-FFF2-40B4-BE49-F238E27FC236}">
                  <a16:creationId xmlns:a16="http://schemas.microsoft.com/office/drawing/2014/main" id="{0ED2B590-8641-9E4A-8E1D-C226F9722B58}"/>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61" name="テキスト ボックス 360">
              <a:extLst>
                <a:ext uri="{FF2B5EF4-FFF2-40B4-BE49-F238E27FC236}">
                  <a16:creationId xmlns:a16="http://schemas.microsoft.com/office/drawing/2014/main" id="{6C842A4C-924E-6E48-8C50-DA5A4D9D95D3}"/>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評価を表示</a:t>
              </a:r>
              <a:endParaRPr kumimoji="1" lang="ja-JP" altLang="en-US" sz="1200">
                <a:solidFill>
                  <a:schemeClr val="bg1"/>
                </a:solidFill>
              </a:endParaRPr>
            </a:p>
          </p:txBody>
        </p:sp>
      </p:grpSp>
      <p:cxnSp>
        <p:nvCxnSpPr>
          <p:cNvPr id="367" name="直線コネクタ 366">
            <a:extLst>
              <a:ext uri="{FF2B5EF4-FFF2-40B4-BE49-F238E27FC236}">
                <a16:creationId xmlns:a16="http://schemas.microsoft.com/office/drawing/2014/main" id="{0231E053-BEEE-9946-85F5-DF080FC723A6}"/>
              </a:ext>
            </a:extLst>
          </p:cNvPr>
          <p:cNvCxnSpPr>
            <a:cxnSpLocks/>
            <a:stCxn id="127" idx="1"/>
            <a:endCxn id="303" idx="2"/>
          </p:cNvCxnSpPr>
          <p:nvPr/>
        </p:nvCxnSpPr>
        <p:spPr>
          <a:xfrm flipH="1">
            <a:off x="7890264" y="2786176"/>
            <a:ext cx="706020" cy="1653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1" name="直線コネクタ 370">
            <a:extLst>
              <a:ext uri="{FF2B5EF4-FFF2-40B4-BE49-F238E27FC236}">
                <a16:creationId xmlns:a16="http://schemas.microsoft.com/office/drawing/2014/main" id="{A2BEDE0E-B890-7842-A4C5-DA3BAEF270DF}"/>
              </a:ext>
            </a:extLst>
          </p:cNvPr>
          <p:cNvCxnSpPr>
            <a:cxnSpLocks/>
            <a:stCxn id="454" idx="1"/>
            <a:endCxn id="333" idx="2"/>
          </p:cNvCxnSpPr>
          <p:nvPr/>
        </p:nvCxnSpPr>
        <p:spPr>
          <a:xfrm flipH="1" flipV="1">
            <a:off x="7890264" y="3390786"/>
            <a:ext cx="709991" cy="4285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0F7FEB3C-222B-1B48-9FA1-69AFA174BBEB}"/>
              </a:ext>
            </a:extLst>
          </p:cNvPr>
          <p:cNvCxnSpPr>
            <a:cxnSpLocks/>
            <a:stCxn id="123" idx="1"/>
            <a:endCxn id="348" idx="2"/>
          </p:cNvCxnSpPr>
          <p:nvPr/>
        </p:nvCxnSpPr>
        <p:spPr>
          <a:xfrm flipH="1" flipV="1">
            <a:off x="7882321" y="5573809"/>
            <a:ext cx="713964" cy="2605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直線コネクタ 376">
            <a:extLst>
              <a:ext uri="{FF2B5EF4-FFF2-40B4-BE49-F238E27FC236}">
                <a16:creationId xmlns:a16="http://schemas.microsoft.com/office/drawing/2014/main" id="{6E6C85F2-107C-A64D-8237-24FD16452591}"/>
              </a:ext>
            </a:extLst>
          </p:cNvPr>
          <p:cNvCxnSpPr>
            <a:cxnSpLocks/>
            <a:stCxn id="287" idx="5"/>
            <a:endCxn id="93" idx="2"/>
          </p:cNvCxnSpPr>
          <p:nvPr/>
        </p:nvCxnSpPr>
        <p:spPr>
          <a:xfrm flipH="1">
            <a:off x="3591214" y="1638614"/>
            <a:ext cx="698079" cy="150845"/>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BEB79ADE-7BB4-B045-B5D1-156604394694}"/>
              </a:ext>
            </a:extLst>
          </p:cNvPr>
          <p:cNvCxnSpPr>
            <a:cxnSpLocks/>
            <a:stCxn id="298" idx="5"/>
            <a:endCxn id="101" idx="2"/>
          </p:cNvCxnSpPr>
          <p:nvPr/>
        </p:nvCxnSpPr>
        <p:spPr>
          <a:xfrm flipH="1">
            <a:off x="3591214" y="2507300"/>
            <a:ext cx="694108" cy="88537"/>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83" name="直線コネクタ 382">
            <a:extLst>
              <a:ext uri="{FF2B5EF4-FFF2-40B4-BE49-F238E27FC236}">
                <a16:creationId xmlns:a16="http://schemas.microsoft.com/office/drawing/2014/main" id="{B025053B-B3F1-4447-8874-8238800E3C4E}"/>
              </a:ext>
            </a:extLst>
          </p:cNvPr>
          <p:cNvCxnSpPr>
            <a:cxnSpLocks/>
            <a:stCxn id="303" idx="5"/>
            <a:endCxn id="101" idx="2"/>
          </p:cNvCxnSpPr>
          <p:nvPr/>
        </p:nvCxnSpPr>
        <p:spPr>
          <a:xfrm flipH="1" flipV="1">
            <a:off x="3591214" y="2595837"/>
            <a:ext cx="694108" cy="349111"/>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86" name="直線コネクタ 385">
            <a:extLst>
              <a:ext uri="{FF2B5EF4-FFF2-40B4-BE49-F238E27FC236}">
                <a16:creationId xmlns:a16="http://schemas.microsoft.com/office/drawing/2014/main" id="{77B2AE65-4627-2F45-AAC4-A5A9605E93C5}"/>
              </a:ext>
            </a:extLst>
          </p:cNvPr>
          <p:cNvCxnSpPr>
            <a:cxnSpLocks/>
            <a:stCxn id="280" idx="5"/>
            <a:endCxn id="93" idx="2"/>
          </p:cNvCxnSpPr>
          <p:nvPr/>
        </p:nvCxnSpPr>
        <p:spPr>
          <a:xfrm flipH="1" flipV="1">
            <a:off x="3591214" y="1789459"/>
            <a:ext cx="694108" cy="286714"/>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AE5715FD-2091-6943-9AF8-DA77B859AE09}"/>
              </a:ext>
            </a:extLst>
          </p:cNvPr>
          <p:cNvCxnSpPr>
            <a:cxnSpLocks/>
            <a:stCxn id="333" idx="5"/>
            <a:endCxn id="105" idx="2"/>
          </p:cNvCxnSpPr>
          <p:nvPr/>
        </p:nvCxnSpPr>
        <p:spPr>
          <a:xfrm flipH="1">
            <a:off x="3591214" y="3384235"/>
            <a:ext cx="694108" cy="27322"/>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92" name="直線コネクタ 391">
            <a:extLst>
              <a:ext uri="{FF2B5EF4-FFF2-40B4-BE49-F238E27FC236}">
                <a16:creationId xmlns:a16="http://schemas.microsoft.com/office/drawing/2014/main" id="{39E0124D-AE9A-5144-8016-0DBB52AC782D}"/>
              </a:ext>
            </a:extLst>
          </p:cNvPr>
          <p:cNvCxnSpPr>
            <a:cxnSpLocks/>
            <a:stCxn id="328" idx="5"/>
            <a:endCxn id="105" idx="2"/>
          </p:cNvCxnSpPr>
          <p:nvPr/>
        </p:nvCxnSpPr>
        <p:spPr>
          <a:xfrm flipH="1" flipV="1">
            <a:off x="3591214" y="3411557"/>
            <a:ext cx="690137" cy="410237"/>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95" name="直線コネクタ 394">
            <a:extLst>
              <a:ext uri="{FF2B5EF4-FFF2-40B4-BE49-F238E27FC236}">
                <a16:creationId xmlns:a16="http://schemas.microsoft.com/office/drawing/2014/main" id="{0090D4CC-F2F5-DD4D-8837-828E1CC55D8C}"/>
              </a:ext>
            </a:extLst>
          </p:cNvPr>
          <p:cNvCxnSpPr>
            <a:cxnSpLocks/>
            <a:stCxn id="338" idx="5"/>
            <a:endCxn id="109" idx="2"/>
          </p:cNvCxnSpPr>
          <p:nvPr/>
        </p:nvCxnSpPr>
        <p:spPr>
          <a:xfrm flipH="1" flipV="1">
            <a:off x="3591213" y="4227277"/>
            <a:ext cx="690138" cy="25644"/>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98" name="直線コネクタ 397">
            <a:extLst>
              <a:ext uri="{FF2B5EF4-FFF2-40B4-BE49-F238E27FC236}">
                <a16:creationId xmlns:a16="http://schemas.microsoft.com/office/drawing/2014/main" id="{1FDF288B-6144-2B42-BA3A-B60CA2F4A286}"/>
              </a:ext>
            </a:extLst>
          </p:cNvPr>
          <p:cNvCxnSpPr>
            <a:cxnSpLocks/>
            <a:stCxn id="343" idx="5"/>
            <a:endCxn id="109" idx="2"/>
          </p:cNvCxnSpPr>
          <p:nvPr/>
        </p:nvCxnSpPr>
        <p:spPr>
          <a:xfrm flipH="1" flipV="1">
            <a:off x="3591213" y="4227277"/>
            <a:ext cx="690138" cy="463292"/>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1" name="直線コネクタ 400">
            <a:extLst>
              <a:ext uri="{FF2B5EF4-FFF2-40B4-BE49-F238E27FC236}">
                <a16:creationId xmlns:a16="http://schemas.microsoft.com/office/drawing/2014/main" id="{CCE96674-FEFD-BA4B-A445-9401310885E7}"/>
              </a:ext>
            </a:extLst>
          </p:cNvPr>
          <p:cNvCxnSpPr>
            <a:cxnSpLocks/>
            <a:stCxn id="353" idx="5"/>
            <a:endCxn id="113" idx="2"/>
          </p:cNvCxnSpPr>
          <p:nvPr/>
        </p:nvCxnSpPr>
        <p:spPr>
          <a:xfrm flipH="1" flipV="1">
            <a:off x="3591213" y="5033655"/>
            <a:ext cx="690137" cy="96044"/>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4" name="直線コネクタ 403">
            <a:extLst>
              <a:ext uri="{FF2B5EF4-FFF2-40B4-BE49-F238E27FC236}">
                <a16:creationId xmlns:a16="http://schemas.microsoft.com/office/drawing/2014/main" id="{2121728E-BB99-4C49-BA41-A9A2973A9083}"/>
              </a:ext>
            </a:extLst>
          </p:cNvPr>
          <p:cNvCxnSpPr>
            <a:cxnSpLocks/>
            <a:stCxn id="348" idx="5"/>
            <a:endCxn id="113" idx="2"/>
          </p:cNvCxnSpPr>
          <p:nvPr/>
        </p:nvCxnSpPr>
        <p:spPr>
          <a:xfrm flipH="1" flipV="1">
            <a:off x="3591213" y="5033655"/>
            <a:ext cx="686166" cy="533603"/>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7" name="直線コネクタ 406">
            <a:extLst>
              <a:ext uri="{FF2B5EF4-FFF2-40B4-BE49-F238E27FC236}">
                <a16:creationId xmlns:a16="http://schemas.microsoft.com/office/drawing/2014/main" id="{C22DA190-BEF5-6B4D-A9BA-9E215A340E94}"/>
              </a:ext>
            </a:extLst>
          </p:cNvPr>
          <p:cNvCxnSpPr>
            <a:cxnSpLocks/>
            <a:stCxn id="358" idx="5"/>
            <a:endCxn id="117" idx="2"/>
          </p:cNvCxnSpPr>
          <p:nvPr/>
        </p:nvCxnSpPr>
        <p:spPr>
          <a:xfrm flipH="1" flipV="1">
            <a:off x="3591213" y="5849375"/>
            <a:ext cx="686166" cy="14901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0" name="直線コネクタ 409">
            <a:extLst>
              <a:ext uri="{FF2B5EF4-FFF2-40B4-BE49-F238E27FC236}">
                <a16:creationId xmlns:a16="http://schemas.microsoft.com/office/drawing/2014/main" id="{9EDE5EF7-B434-E645-A062-FAB2F57071AA}"/>
              </a:ext>
            </a:extLst>
          </p:cNvPr>
          <p:cNvCxnSpPr>
            <a:cxnSpLocks/>
            <a:stCxn id="123" idx="1"/>
            <a:endCxn id="358" idx="2"/>
          </p:cNvCxnSpPr>
          <p:nvPr/>
        </p:nvCxnSpPr>
        <p:spPr>
          <a:xfrm flipH="1">
            <a:off x="7882321" y="5834384"/>
            <a:ext cx="713964" cy="170552"/>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3" name="直線コネクタ 412">
            <a:extLst>
              <a:ext uri="{FF2B5EF4-FFF2-40B4-BE49-F238E27FC236}">
                <a16:creationId xmlns:a16="http://schemas.microsoft.com/office/drawing/2014/main" id="{580E676E-66AC-2C46-AC5E-D142308FC565}"/>
              </a:ext>
            </a:extLst>
          </p:cNvPr>
          <p:cNvCxnSpPr>
            <a:cxnSpLocks/>
            <a:stCxn id="135" idx="1"/>
            <a:endCxn id="348" idx="2"/>
          </p:cNvCxnSpPr>
          <p:nvPr/>
        </p:nvCxnSpPr>
        <p:spPr>
          <a:xfrm flipH="1">
            <a:off x="7882321" y="4820630"/>
            <a:ext cx="713963" cy="753179"/>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6" name="直線コネクタ 415">
            <a:extLst>
              <a:ext uri="{FF2B5EF4-FFF2-40B4-BE49-F238E27FC236}">
                <a16:creationId xmlns:a16="http://schemas.microsoft.com/office/drawing/2014/main" id="{BB0C5558-EDD6-1C42-849F-238297891BAD}"/>
              </a:ext>
            </a:extLst>
          </p:cNvPr>
          <p:cNvCxnSpPr>
            <a:cxnSpLocks/>
            <a:stCxn id="454" idx="1"/>
            <a:endCxn id="353" idx="2"/>
          </p:cNvCxnSpPr>
          <p:nvPr/>
        </p:nvCxnSpPr>
        <p:spPr>
          <a:xfrm flipH="1">
            <a:off x="7886292" y="3819290"/>
            <a:ext cx="713963" cy="131696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9" name="直線コネクタ 418">
            <a:extLst>
              <a:ext uri="{FF2B5EF4-FFF2-40B4-BE49-F238E27FC236}">
                <a16:creationId xmlns:a16="http://schemas.microsoft.com/office/drawing/2014/main" id="{B2CAE8C1-A9D8-1F4D-A49E-89D411DE9EE9}"/>
              </a:ext>
            </a:extLst>
          </p:cNvPr>
          <p:cNvCxnSpPr>
            <a:cxnSpLocks/>
            <a:stCxn id="135" idx="1"/>
            <a:endCxn id="343" idx="2"/>
          </p:cNvCxnSpPr>
          <p:nvPr/>
        </p:nvCxnSpPr>
        <p:spPr>
          <a:xfrm flipH="1" flipV="1">
            <a:off x="7886293" y="4697120"/>
            <a:ext cx="709991" cy="12351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23" name="直線コネクタ 422">
            <a:extLst>
              <a:ext uri="{FF2B5EF4-FFF2-40B4-BE49-F238E27FC236}">
                <a16:creationId xmlns:a16="http://schemas.microsoft.com/office/drawing/2014/main" id="{D7762B36-7D9F-994F-AF3B-56FF0E9F4382}"/>
              </a:ext>
            </a:extLst>
          </p:cNvPr>
          <p:cNvCxnSpPr>
            <a:cxnSpLocks/>
            <a:stCxn id="127" idx="1"/>
            <a:endCxn id="343" idx="2"/>
          </p:cNvCxnSpPr>
          <p:nvPr/>
        </p:nvCxnSpPr>
        <p:spPr>
          <a:xfrm flipH="1">
            <a:off x="7886293" y="2786176"/>
            <a:ext cx="709991" cy="1910944"/>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26" name="直線コネクタ 425">
            <a:extLst>
              <a:ext uri="{FF2B5EF4-FFF2-40B4-BE49-F238E27FC236}">
                <a16:creationId xmlns:a16="http://schemas.microsoft.com/office/drawing/2014/main" id="{5ACF80C7-C43A-9B4C-B1C1-9981D907BE63}"/>
              </a:ext>
            </a:extLst>
          </p:cNvPr>
          <p:cNvCxnSpPr>
            <a:cxnSpLocks/>
            <a:stCxn id="97" idx="1"/>
            <a:endCxn id="343" idx="2"/>
          </p:cNvCxnSpPr>
          <p:nvPr/>
        </p:nvCxnSpPr>
        <p:spPr>
          <a:xfrm flipH="1">
            <a:off x="7886293" y="1782552"/>
            <a:ext cx="709992" cy="2914568"/>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29" name="直線コネクタ 428">
            <a:extLst>
              <a:ext uri="{FF2B5EF4-FFF2-40B4-BE49-F238E27FC236}">
                <a16:creationId xmlns:a16="http://schemas.microsoft.com/office/drawing/2014/main" id="{9839AABE-C9ED-DE40-BEEF-36975E245D90}"/>
              </a:ext>
            </a:extLst>
          </p:cNvPr>
          <p:cNvCxnSpPr>
            <a:cxnSpLocks/>
            <a:stCxn id="127" idx="1"/>
            <a:endCxn id="338" idx="2"/>
          </p:cNvCxnSpPr>
          <p:nvPr/>
        </p:nvCxnSpPr>
        <p:spPr>
          <a:xfrm flipH="1">
            <a:off x="7886293" y="2786176"/>
            <a:ext cx="709991" cy="1473296"/>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32" name="直線コネクタ 431">
            <a:extLst>
              <a:ext uri="{FF2B5EF4-FFF2-40B4-BE49-F238E27FC236}">
                <a16:creationId xmlns:a16="http://schemas.microsoft.com/office/drawing/2014/main" id="{687A1708-D152-3C46-9A98-18FA9652A8E4}"/>
              </a:ext>
            </a:extLst>
          </p:cNvPr>
          <p:cNvCxnSpPr>
            <a:cxnSpLocks/>
            <a:stCxn id="97" idx="1"/>
            <a:endCxn id="338" idx="2"/>
          </p:cNvCxnSpPr>
          <p:nvPr/>
        </p:nvCxnSpPr>
        <p:spPr>
          <a:xfrm flipH="1">
            <a:off x="7886293" y="1782552"/>
            <a:ext cx="709992" cy="247692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38" name="直線コネクタ 437">
            <a:extLst>
              <a:ext uri="{FF2B5EF4-FFF2-40B4-BE49-F238E27FC236}">
                <a16:creationId xmlns:a16="http://schemas.microsoft.com/office/drawing/2014/main" id="{370077D7-9739-D043-B3A4-EDAC8DF24A13}"/>
              </a:ext>
            </a:extLst>
          </p:cNvPr>
          <p:cNvCxnSpPr>
            <a:cxnSpLocks/>
            <a:stCxn id="135" idx="1"/>
            <a:endCxn id="328" idx="2"/>
          </p:cNvCxnSpPr>
          <p:nvPr/>
        </p:nvCxnSpPr>
        <p:spPr>
          <a:xfrm flipH="1" flipV="1">
            <a:off x="7886293" y="3828345"/>
            <a:ext cx="709991" cy="9922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1" name="直線コネクタ 440">
            <a:extLst>
              <a:ext uri="{FF2B5EF4-FFF2-40B4-BE49-F238E27FC236}">
                <a16:creationId xmlns:a16="http://schemas.microsoft.com/office/drawing/2014/main" id="{D62C38B1-E1A8-FC4A-AC83-2213A9ADAA72}"/>
              </a:ext>
            </a:extLst>
          </p:cNvPr>
          <p:cNvCxnSpPr>
            <a:cxnSpLocks/>
            <a:stCxn id="97" idx="1"/>
            <a:endCxn id="298" idx="2"/>
          </p:cNvCxnSpPr>
          <p:nvPr/>
        </p:nvCxnSpPr>
        <p:spPr>
          <a:xfrm flipH="1">
            <a:off x="7890264" y="1782552"/>
            <a:ext cx="706021" cy="731299"/>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44" name="直線コネクタ 443">
            <a:extLst>
              <a:ext uri="{FF2B5EF4-FFF2-40B4-BE49-F238E27FC236}">
                <a16:creationId xmlns:a16="http://schemas.microsoft.com/office/drawing/2014/main" id="{DB31B9B4-C039-7543-B3EE-EFE56FC80E33}"/>
              </a:ext>
            </a:extLst>
          </p:cNvPr>
          <p:cNvCxnSpPr>
            <a:cxnSpLocks/>
            <a:stCxn id="97" idx="1"/>
            <a:endCxn id="303" idx="2"/>
          </p:cNvCxnSpPr>
          <p:nvPr/>
        </p:nvCxnSpPr>
        <p:spPr>
          <a:xfrm flipH="1">
            <a:off x="7890264" y="1782552"/>
            <a:ext cx="706021" cy="1168947"/>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nvGrpSpPr>
          <p:cNvPr id="451" name="グループ化 450">
            <a:extLst>
              <a:ext uri="{FF2B5EF4-FFF2-40B4-BE49-F238E27FC236}">
                <a16:creationId xmlns:a16="http://schemas.microsoft.com/office/drawing/2014/main" id="{289425CC-DB22-B64A-A720-A8D2FD5F6570}"/>
              </a:ext>
            </a:extLst>
          </p:cNvPr>
          <p:cNvGrpSpPr/>
          <p:nvPr/>
        </p:nvGrpSpPr>
        <p:grpSpPr>
          <a:xfrm>
            <a:off x="8600255" y="3459290"/>
            <a:ext cx="2616001" cy="720000"/>
            <a:chOff x="6758307" y="2979436"/>
            <a:chExt cx="2616001" cy="720000"/>
          </a:xfrm>
        </p:grpSpPr>
        <p:sp>
          <p:nvSpPr>
            <p:cNvPr id="452" name="フリーフォーム 451">
              <a:extLst>
                <a:ext uri="{FF2B5EF4-FFF2-40B4-BE49-F238E27FC236}">
                  <a16:creationId xmlns:a16="http://schemas.microsoft.com/office/drawing/2014/main" id="{FDC24083-B5C8-AD49-AC89-345ACB296AC7}"/>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453" name="テキスト ボックス 452">
              <a:extLst>
                <a:ext uri="{FF2B5EF4-FFF2-40B4-BE49-F238E27FC236}">
                  <a16:creationId xmlns:a16="http://schemas.microsoft.com/office/drawing/2014/main" id="{3F7AF81E-413F-684C-A990-41AB86D65857}"/>
                </a:ext>
              </a:extLst>
            </p:cNvPr>
            <p:cNvSpPr txBox="1"/>
            <p:nvPr/>
          </p:nvSpPr>
          <p:spPr>
            <a:xfrm>
              <a:off x="7544688" y="3152627"/>
              <a:ext cx="1558372" cy="369332"/>
            </a:xfrm>
            <a:prstGeom prst="rect">
              <a:avLst/>
            </a:prstGeom>
            <a:noFill/>
          </p:spPr>
          <p:txBody>
            <a:bodyPr wrap="square" rtlCol="0" anchor="ctr">
              <a:spAutoFit/>
            </a:bodyPr>
            <a:lstStyle/>
            <a:p>
              <a:r>
                <a:rPr lang="ja-JP" altLang="en-US">
                  <a:solidFill>
                    <a:schemeClr val="bg1"/>
                  </a:solidFill>
                </a:rPr>
                <a:t>参加者登録</a:t>
              </a:r>
              <a:endParaRPr kumimoji="1" lang="ja-JP" altLang="en-US">
                <a:solidFill>
                  <a:schemeClr val="bg1"/>
                </a:solidFill>
              </a:endParaRPr>
            </a:p>
          </p:txBody>
        </p:sp>
        <p:pic>
          <p:nvPicPr>
            <p:cNvPr id="454" name="グラフィックス 453" descr="データベース">
              <a:extLst>
                <a:ext uri="{FF2B5EF4-FFF2-40B4-BE49-F238E27FC236}">
                  <a16:creationId xmlns:a16="http://schemas.microsoft.com/office/drawing/2014/main" id="{CC397046-48FA-CF49-BB45-06B6A975B5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8307" y="2979436"/>
              <a:ext cx="720000" cy="720000"/>
            </a:xfrm>
            <a:prstGeom prst="rect">
              <a:avLst/>
            </a:prstGeom>
          </p:spPr>
        </p:pic>
      </p:grpSp>
      <p:cxnSp>
        <p:nvCxnSpPr>
          <p:cNvPr id="457" name="直線コネクタ 456">
            <a:extLst>
              <a:ext uri="{FF2B5EF4-FFF2-40B4-BE49-F238E27FC236}">
                <a16:creationId xmlns:a16="http://schemas.microsoft.com/office/drawing/2014/main" id="{AF2E734B-05C9-714A-A368-62732760F4A2}"/>
              </a:ext>
            </a:extLst>
          </p:cNvPr>
          <p:cNvCxnSpPr>
            <a:cxnSpLocks/>
            <a:stCxn id="454" idx="1"/>
            <a:endCxn id="338" idx="2"/>
          </p:cNvCxnSpPr>
          <p:nvPr/>
        </p:nvCxnSpPr>
        <p:spPr>
          <a:xfrm flipH="1">
            <a:off x="7886293" y="3819290"/>
            <a:ext cx="713962" cy="440182"/>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080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762618-169D-254D-BA78-327225D4F752}"/>
              </a:ext>
            </a:extLst>
          </p:cNvPr>
          <p:cNvSpPr>
            <a:spLocks noGrp="1"/>
          </p:cNvSpPr>
          <p:nvPr>
            <p:ph type="title"/>
          </p:nvPr>
        </p:nvSpPr>
        <p:spPr/>
        <p:txBody>
          <a:bodyPr>
            <a:normAutofit/>
          </a:bodyPr>
          <a:lstStyle/>
          <a:p>
            <a:r>
              <a:rPr lang="ja-JP" altLang="en-US"/>
              <a:t>議論の積極性の評価について</a:t>
            </a:r>
            <a:endParaRPr kumimoji="1" lang="ja-JP" altLang="en-US"/>
          </a:p>
        </p:txBody>
      </p:sp>
      <p:sp>
        <p:nvSpPr>
          <p:cNvPr id="4" name="スライド番号プレースホルダー 3">
            <a:extLst>
              <a:ext uri="{FF2B5EF4-FFF2-40B4-BE49-F238E27FC236}">
                <a16:creationId xmlns:a16="http://schemas.microsoft.com/office/drawing/2014/main" id="{6B4F5E10-5A5B-494B-A125-DFFDFBC38DF1}"/>
              </a:ext>
            </a:extLst>
          </p:cNvPr>
          <p:cNvSpPr>
            <a:spLocks noGrp="1"/>
          </p:cNvSpPr>
          <p:nvPr>
            <p:ph type="sldNum" sz="quarter" idx="12"/>
          </p:nvPr>
        </p:nvSpPr>
        <p:spPr/>
        <p:txBody>
          <a:bodyPr/>
          <a:lstStyle/>
          <a:p>
            <a:fld id="{7E239498-AD10-FC48-B4C8-222DD9199322}" type="slidenum">
              <a:rPr lang="ja-JP" altLang="en-US" smtClean="0"/>
              <a:pPr/>
              <a:t>18</a:t>
            </a:fld>
            <a:endParaRPr lang="ja-JP" altLang="en-US"/>
          </a:p>
        </p:txBody>
      </p:sp>
      <p:sp>
        <p:nvSpPr>
          <p:cNvPr id="15" name="テキスト ボックス 14">
            <a:extLst>
              <a:ext uri="{FF2B5EF4-FFF2-40B4-BE49-F238E27FC236}">
                <a16:creationId xmlns:a16="http://schemas.microsoft.com/office/drawing/2014/main" id="{C5BD7A6F-C16C-8D4F-8001-13164CF01C10}"/>
              </a:ext>
            </a:extLst>
          </p:cNvPr>
          <p:cNvSpPr txBox="1"/>
          <p:nvPr/>
        </p:nvSpPr>
        <p:spPr>
          <a:xfrm>
            <a:off x="2241752" y="5485528"/>
            <a:ext cx="7708495" cy="646331"/>
          </a:xfrm>
          <a:prstGeom prst="rect">
            <a:avLst/>
          </a:prstGeom>
          <a:noFill/>
        </p:spPr>
        <p:txBody>
          <a:bodyPr wrap="square" rtlCol="0">
            <a:spAutoFit/>
          </a:bodyPr>
          <a:lstStyle/>
          <a:p>
            <a:r>
              <a:rPr lang="en" altLang="ja-JP" sz="1200" dirty="0"/>
              <a:t>[1] </a:t>
            </a:r>
            <a:r>
              <a:rPr lang="en" altLang="ja-JP" sz="1200" dirty="0" err="1"/>
              <a:t>Samiha</a:t>
            </a:r>
            <a:r>
              <a:rPr lang="en" altLang="ja-JP" sz="1200" dirty="0"/>
              <a:t> </a:t>
            </a:r>
            <a:r>
              <a:rPr lang="en" altLang="ja-JP" sz="1200" dirty="0" err="1"/>
              <a:t>Samrose</a:t>
            </a:r>
            <a:r>
              <a:rPr lang="en" altLang="ja-JP" sz="1200" dirty="0"/>
              <a:t>, Daniel McDuff, Robert Sim, </a:t>
            </a:r>
            <a:r>
              <a:rPr lang="en" altLang="ja-JP" sz="1200" dirty="0" err="1"/>
              <a:t>Jina</a:t>
            </a:r>
            <a:r>
              <a:rPr lang="en" altLang="ja-JP" sz="1200" dirty="0"/>
              <a:t> Suh, Kael Rowan, Javier Hernandez, </a:t>
            </a:r>
            <a:r>
              <a:rPr lang="en" altLang="ja-JP" sz="1200" dirty="0" err="1"/>
              <a:t>MeetingCoach</a:t>
            </a:r>
            <a:r>
              <a:rPr lang="en" altLang="ja-JP" sz="1200" dirty="0"/>
              <a:t>: An Intelligent Dashboard for Supporting Effective &amp; Inclusive Meetings, CHI, ACM, 2021.</a:t>
            </a:r>
            <a:endParaRPr lang="ja-JP" altLang="en-US" sz="1200"/>
          </a:p>
          <a:p>
            <a:endParaRPr kumimoji="1" lang="ja-JP" altLang="en-US" sz="1200"/>
          </a:p>
        </p:txBody>
      </p:sp>
      <p:pic>
        <p:nvPicPr>
          <p:cNvPr id="16" name="図 15">
            <a:extLst>
              <a:ext uri="{FF2B5EF4-FFF2-40B4-BE49-F238E27FC236}">
                <a16:creationId xmlns:a16="http://schemas.microsoft.com/office/drawing/2014/main" id="{BBAB2654-B704-F649-B761-C635DAD1F341}"/>
              </a:ext>
            </a:extLst>
          </p:cNvPr>
          <p:cNvPicPr>
            <a:picLocks noChangeAspect="1"/>
          </p:cNvPicPr>
          <p:nvPr/>
        </p:nvPicPr>
        <p:blipFill>
          <a:blip r:embed="rId3"/>
          <a:stretch>
            <a:fillRect/>
          </a:stretch>
        </p:blipFill>
        <p:spPr>
          <a:xfrm>
            <a:off x="5936885" y="1662819"/>
            <a:ext cx="5757823" cy="2901805"/>
          </a:xfrm>
          <a:prstGeom prst="rect">
            <a:avLst/>
          </a:prstGeom>
        </p:spPr>
      </p:pic>
      <p:sp>
        <p:nvSpPr>
          <p:cNvPr id="9" name="テキスト ボックス 8">
            <a:extLst>
              <a:ext uri="{FF2B5EF4-FFF2-40B4-BE49-F238E27FC236}">
                <a16:creationId xmlns:a16="http://schemas.microsoft.com/office/drawing/2014/main" id="{2974FA2A-1487-814D-8459-5EF953C92E86}"/>
              </a:ext>
            </a:extLst>
          </p:cNvPr>
          <p:cNvSpPr txBox="1"/>
          <p:nvPr/>
        </p:nvSpPr>
        <p:spPr>
          <a:xfrm>
            <a:off x="7805325" y="4556798"/>
            <a:ext cx="2020942" cy="338554"/>
          </a:xfrm>
          <a:prstGeom prst="rect">
            <a:avLst/>
          </a:prstGeom>
          <a:noFill/>
        </p:spPr>
        <p:txBody>
          <a:bodyPr wrap="square" rtlCol="0">
            <a:spAutoFit/>
          </a:bodyPr>
          <a:lstStyle/>
          <a:p>
            <a:r>
              <a:rPr kumimoji="1" lang="en-US" altLang="ja-JP" sz="1600" dirty="0" err="1"/>
              <a:t>MeetingCoarch</a:t>
            </a:r>
            <a:r>
              <a:rPr kumimoji="1" lang="en-US" altLang="ja-JP" sz="1600" dirty="0"/>
              <a:t> [1]</a:t>
            </a:r>
            <a:endParaRPr kumimoji="1" lang="ja-JP" altLang="en-US" sz="1600"/>
          </a:p>
        </p:txBody>
      </p:sp>
      <p:sp>
        <p:nvSpPr>
          <p:cNvPr id="14" name="コンテンツ プレースホルダー 2">
            <a:extLst>
              <a:ext uri="{FF2B5EF4-FFF2-40B4-BE49-F238E27FC236}">
                <a16:creationId xmlns:a16="http://schemas.microsoft.com/office/drawing/2014/main" id="{2AFFE753-B43F-324D-BDE5-E3D2A1B25C8A}"/>
              </a:ext>
            </a:extLst>
          </p:cNvPr>
          <p:cNvSpPr>
            <a:spLocks noGrp="1"/>
          </p:cNvSpPr>
          <p:nvPr>
            <p:ph idx="1"/>
          </p:nvPr>
        </p:nvSpPr>
        <p:spPr>
          <a:xfrm>
            <a:off x="838199" y="1460500"/>
            <a:ext cx="5098685" cy="4711700"/>
          </a:xfrm>
        </p:spPr>
        <p:txBody>
          <a:bodyPr/>
          <a:lstStyle/>
          <a:p>
            <a:r>
              <a:rPr lang="ja-JP" altLang="en-US"/>
              <a:t>会議の効果、積極性を評価できる</a:t>
            </a:r>
            <a:endParaRPr lang="en-US" altLang="ja-JP" dirty="0"/>
          </a:p>
          <a:p>
            <a:r>
              <a:rPr lang="ja-JP" altLang="en-US"/>
              <a:t>表情や録画音声からポジティブかネガティブかを可視化</a:t>
            </a:r>
            <a:endParaRPr lang="en-US" altLang="ja-JP" dirty="0"/>
          </a:p>
          <a:p>
            <a:r>
              <a:rPr lang="ja-JP" altLang="en-US"/>
              <a:t>話題提案はしておらず、本既存システムに組込不能</a:t>
            </a:r>
          </a:p>
          <a:p>
            <a:endParaRPr lang="ja-JP" altLang="en-US"/>
          </a:p>
          <a:p>
            <a:endParaRPr lang="ja-JP" altLang="en-US"/>
          </a:p>
          <a:p>
            <a:pPr marL="0" indent="0">
              <a:buNone/>
            </a:pPr>
            <a:endParaRPr lang="ja-JP" altLang="en-US" dirty="0"/>
          </a:p>
        </p:txBody>
      </p:sp>
    </p:spTree>
    <p:extLst>
      <p:ext uri="{BB962C8B-B14F-4D97-AF65-F5344CB8AC3E}">
        <p14:creationId xmlns:p14="http://schemas.microsoft.com/office/powerpoint/2010/main" val="4236566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F278F04-AF26-E246-AFEC-C6627812C23C}"/>
              </a:ext>
            </a:extLst>
          </p:cNvPr>
          <p:cNvSpPr>
            <a:spLocks noGrp="1"/>
          </p:cNvSpPr>
          <p:nvPr>
            <p:ph type="sldNum" sz="quarter" idx="12"/>
          </p:nvPr>
        </p:nvSpPr>
        <p:spPr/>
        <p:txBody>
          <a:bodyPr/>
          <a:lstStyle/>
          <a:p>
            <a:fld id="{7E239498-AD10-FC48-B4C8-222DD9199322}" type="slidenum">
              <a:rPr lang="ja-JP" altLang="en-US" smtClean="0"/>
              <a:pPr/>
              <a:t>1</a:t>
            </a:fld>
            <a:endParaRPr lang="ja-JP" altLang="en-US"/>
          </a:p>
        </p:txBody>
      </p:sp>
      <p:sp>
        <p:nvSpPr>
          <p:cNvPr id="16" name="Google Shape;633;p63">
            <a:extLst>
              <a:ext uri="{FF2B5EF4-FFF2-40B4-BE49-F238E27FC236}">
                <a16:creationId xmlns:a16="http://schemas.microsoft.com/office/drawing/2014/main" id="{9704845A-059F-6843-AF05-2DF2355377C9}"/>
              </a:ext>
            </a:extLst>
          </p:cNvPr>
          <p:cNvSpPr txBox="1">
            <a:spLocks/>
          </p:cNvSpPr>
          <p:nvPr/>
        </p:nvSpPr>
        <p:spPr>
          <a:xfrm>
            <a:off x="6400800" y="3302000"/>
            <a:ext cx="985900" cy="961051"/>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kumimoji="1" sz="4400" b="0" i="0" kern="1200">
                <a:solidFill>
                  <a:schemeClr val="tx1"/>
                </a:solidFill>
                <a:latin typeface="Yu Gothic Medium" panose="020B0400000000000000" pitchFamily="34" charset="-128"/>
                <a:ea typeface="Yu Gothic Medium" panose="020B0400000000000000" pitchFamily="34" charset="-128"/>
                <a:cs typeface="+mj-cs"/>
              </a:defRPr>
            </a:lvl1pPr>
          </a:lstStyle>
          <a:p>
            <a:pPr algn="l">
              <a:spcBef>
                <a:spcPts val="0"/>
              </a:spcBef>
            </a:pPr>
            <a:r>
              <a:rPr lang="ja-JP" altLang="en-US" sz="6000">
                <a:solidFill>
                  <a:schemeClr val="dk2"/>
                </a:solidFill>
              </a:rPr>
              <a:t>倍</a:t>
            </a:r>
            <a:endParaRPr lang="ja-JP" altLang="en-US" sz="11500" dirty="0">
              <a:solidFill>
                <a:schemeClr val="dk2"/>
              </a:solidFill>
            </a:endParaRPr>
          </a:p>
        </p:txBody>
      </p:sp>
      <p:sp>
        <p:nvSpPr>
          <p:cNvPr id="13" name="Google Shape;633;p63">
            <a:extLst>
              <a:ext uri="{FF2B5EF4-FFF2-40B4-BE49-F238E27FC236}">
                <a16:creationId xmlns:a16="http://schemas.microsoft.com/office/drawing/2014/main" id="{5733C7BF-62D4-D04E-B552-CBEE271D7F7F}"/>
              </a:ext>
            </a:extLst>
          </p:cNvPr>
          <p:cNvSpPr txBox="1">
            <a:spLocks/>
          </p:cNvSpPr>
          <p:nvPr/>
        </p:nvSpPr>
        <p:spPr>
          <a:xfrm>
            <a:off x="4770500" y="3030352"/>
            <a:ext cx="1897000" cy="1232700"/>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kumimoji="1" sz="4400" b="0" i="0" kern="1200">
                <a:solidFill>
                  <a:schemeClr val="tx1"/>
                </a:solidFill>
                <a:latin typeface="Yu Gothic Medium" panose="020B0400000000000000" pitchFamily="34" charset="-128"/>
                <a:ea typeface="Yu Gothic Medium" panose="020B0400000000000000" pitchFamily="34" charset="-128"/>
                <a:cs typeface="+mj-cs"/>
              </a:defRPr>
            </a:lvl1pPr>
          </a:lstStyle>
          <a:p>
            <a:pPr algn="l">
              <a:spcBef>
                <a:spcPts val="0"/>
              </a:spcBef>
            </a:pPr>
            <a:r>
              <a:rPr lang="en-US" altLang="ja-JP" sz="11500" dirty="0">
                <a:solidFill>
                  <a:schemeClr val="dk2"/>
                </a:solidFill>
              </a:rPr>
              <a:t>30</a:t>
            </a:r>
            <a:endParaRPr lang="ja-JP" altLang="en-US" sz="11500" dirty="0">
              <a:solidFill>
                <a:schemeClr val="dk2"/>
              </a:solidFill>
            </a:endParaRPr>
          </a:p>
        </p:txBody>
      </p:sp>
      <p:sp>
        <p:nvSpPr>
          <p:cNvPr id="2" name="テキスト ボックス 1">
            <a:extLst>
              <a:ext uri="{FF2B5EF4-FFF2-40B4-BE49-F238E27FC236}">
                <a16:creationId xmlns:a16="http://schemas.microsoft.com/office/drawing/2014/main" id="{EA15EF1C-81BD-1F4C-812B-7847F6427F8D}"/>
              </a:ext>
            </a:extLst>
          </p:cNvPr>
          <p:cNvSpPr txBox="1"/>
          <p:nvPr/>
        </p:nvSpPr>
        <p:spPr>
          <a:xfrm>
            <a:off x="2548000" y="2002591"/>
            <a:ext cx="7061200" cy="584775"/>
          </a:xfrm>
          <a:prstGeom prst="rect">
            <a:avLst/>
          </a:prstGeom>
          <a:noFill/>
        </p:spPr>
        <p:txBody>
          <a:bodyPr wrap="square" rtlCol="0">
            <a:spAutoFit/>
          </a:bodyPr>
          <a:lstStyle/>
          <a:p>
            <a:pPr algn="ctr"/>
            <a:r>
              <a:rPr lang="ja-JP" altLang="en-US" sz="3200" b="1"/>
              <a:t>コロナ前後</a:t>
            </a:r>
            <a:r>
              <a:rPr lang="ja-JP" altLang="en-US" sz="2400"/>
              <a:t>での</a:t>
            </a:r>
            <a:r>
              <a:rPr lang="ja-JP" altLang="en-US" sz="3200" b="1"/>
              <a:t>ウェブ会議</a:t>
            </a:r>
            <a:r>
              <a:rPr lang="ja-JP" altLang="en-US" sz="2400"/>
              <a:t>利用者数の変化</a:t>
            </a:r>
            <a:endParaRPr kumimoji="1" lang="ja-JP" altLang="en-US" sz="2400"/>
          </a:p>
        </p:txBody>
      </p:sp>
      <p:grpSp>
        <p:nvGrpSpPr>
          <p:cNvPr id="23" name="グループ化 22">
            <a:extLst>
              <a:ext uri="{FF2B5EF4-FFF2-40B4-BE49-F238E27FC236}">
                <a16:creationId xmlns:a16="http://schemas.microsoft.com/office/drawing/2014/main" id="{C72A9388-AD40-834A-B191-CD97A4DEC8F8}"/>
              </a:ext>
            </a:extLst>
          </p:cNvPr>
          <p:cNvGrpSpPr/>
          <p:nvPr/>
        </p:nvGrpSpPr>
        <p:grpSpPr>
          <a:xfrm>
            <a:off x="3190950" y="4000837"/>
            <a:ext cx="5701642" cy="914400"/>
            <a:chOff x="3190950" y="4000837"/>
            <a:chExt cx="5701642" cy="914400"/>
          </a:xfrm>
        </p:grpSpPr>
        <p:cxnSp>
          <p:nvCxnSpPr>
            <p:cNvPr id="18" name="直線矢印コネクタ 17">
              <a:extLst>
                <a:ext uri="{FF2B5EF4-FFF2-40B4-BE49-F238E27FC236}">
                  <a16:creationId xmlns:a16="http://schemas.microsoft.com/office/drawing/2014/main" id="{95962D71-2F1A-1948-B685-71D0386AF0BA}"/>
                </a:ext>
              </a:extLst>
            </p:cNvPr>
            <p:cNvCxnSpPr>
              <a:cxnSpLocks/>
            </p:cNvCxnSpPr>
            <p:nvPr/>
          </p:nvCxnSpPr>
          <p:spPr>
            <a:xfrm>
              <a:off x="4125859" y="4458037"/>
              <a:ext cx="3852333" cy="0"/>
            </a:xfrm>
            <a:prstGeom prst="straightConnector1">
              <a:avLst/>
            </a:prstGeom>
            <a:ln w="25400">
              <a:solidFill>
                <a:schemeClr val="tx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5" name="グラフィックス 4" descr="ユーザー">
              <a:extLst>
                <a:ext uri="{FF2B5EF4-FFF2-40B4-BE49-F238E27FC236}">
                  <a16:creationId xmlns:a16="http://schemas.microsoft.com/office/drawing/2014/main" id="{763E80F1-4E5B-4543-906C-904F87FDB4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0950" y="4000837"/>
              <a:ext cx="914400" cy="914400"/>
            </a:xfrm>
            <a:prstGeom prst="rect">
              <a:avLst/>
            </a:prstGeom>
          </p:spPr>
        </p:pic>
        <p:pic>
          <p:nvPicPr>
            <p:cNvPr id="20" name="グラフィックス 19" descr="ユーザー">
              <a:extLst>
                <a:ext uri="{FF2B5EF4-FFF2-40B4-BE49-F238E27FC236}">
                  <a16:creationId xmlns:a16="http://schemas.microsoft.com/office/drawing/2014/main" id="{F1FB91FB-2F18-9040-8264-31479D0A13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21717" y="4211758"/>
              <a:ext cx="427350" cy="427350"/>
            </a:xfrm>
            <a:prstGeom prst="rect">
              <a:avLst/>
            </a:prstGeom>
          </p:spPr>
        </p:pic>
        <p:pic>
          <p:nvPicPr>
            <p:cNvPr id="22" name="グラフィックス 21" descr="ノート PC">
              <a:extLst>
                <a:ext uri="{FF2B5EF4-FFF2-40B4-BE49-F238E27FC236}">
                  <a16:creationId xmlns:a16="http://schemas.microsoft.com/office/drawing/2014/main" id="{BD00B0E0-709E-A34F-A9B2-2515B8C6F9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8192" y="4000837"/>
              <a:ext cx="914400" cy="914400"/>
            </a:xfrm>
            <a:prstGeom prst="rect">
              <a:avLst/>
            </a:prstGeom>
          </p:spPr>
        </p:pic>
      </p:grpSp>
    </p:spTree>
    <p:extLst>
      <p:ext uri="{BB962C8B-B14F-4D97-AF65-F5344CB8AC3E}">
        <p14:creationId xmlns:p14="http://schemas.microsoft.com/office/powerpoint/2010/main" val="403252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E06AADA0-E8A5-B643-B860-7715A9C0DF8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Lst>
          </a:blip>
          <a:stretch>
            <a:fillRect/>
          </a:stretch>
        </p:blipFill>
        <p:spPr>
          <a:xfrm>
            <a:off x="2008277" y="2567998"/>
            <a:ext cx="8175445" cy="2653723"/>
          </a:xfrm>
          <a:prstGeom prst="rect">
            <a:avLst/>
          </a:prstGeom>
        </p:spPr>
      </p:pic>
      <p:sp>
        <p:nvSpPr>
          <p:cNvPr id="10" name="タイトル 4">
            <a:extLst>
              <a:ext uri="{FF2B5EF4-FFF2-40B4-BE49-F238E27FC236}">
                <a16:creationId xmlns:a16="http://schemas.microsoft.com/office/drawing/2014/main" id="{5FB0DAAB-3E1A-8748-835E-2614C997E742}"/>
              </a:ext>
            </a:extLst>
          </p:cNvPr>
          <p:cNvSpPr txBox="1">
            <a:spLocks/>
          </p:cNvSpPr>
          <p:nvPr/>
        </p:nvSpPr>
        <p:spPr>
          <a:xfrm>
            <a:off x="1660953" y="1239675"/>
            <a:ext cx="8870092" cy="78491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4400" b="0" i="0" kern="1200">
                <a:solidFill>
                  <a:schemeClr val="bg1"/>
                </a:solidFill>
                <a:latin typeface="Yu Gothic Medium" panose="020B0400000000000000" pitchFamily="34" charset="-128"/>
                <a:ea typeface="Yu Gothic Medium" panose="020B0400000000000000" pitchFamily="34" charset="-128"/>
                <a:cs typeface="+mj-cs"/>
              </a:defRPr>
            </a:lvl1pPr>
          </a:lstStyle>
          <a:p>
            <a:pPr algn="l"/>
            <a:r>
              <a:rPr lang="ja-JP" altLang="en-US" sz="4000"/>
              <a:t>　　　　　</a:t>
            </a:r>
            <a:r>
              <a:rPr lang="ja-JP" altLang="en-US" sz="2800"/>
              <a:t>の</a:t>
            </a:r>
            <a:r>
              <a:rPr lang="ja-JP" altLang="en-US" sz="4000"/>
              <a:t>　　　　　　　　　　</a:t>
            </a:r>
            <a:r>
              <a:rPr lang="ja-JP" altLang="en-US" sz="2800"/>
              <a:t>なら</a:t>
            </a:r>
            <a:endParaRPr lang="ja-JP" altLang="en-US" sz="4000"/>
          </a:p>
        </p:txBody>
      </p:sp>
      <p:sp>
        <p:nvSpPr>
          <p:cNvPr id="6" name="タイトル 4">
            <a:extLst>
              <a:ext uri="{FF2B5EF4-FFF2-40B4-BE49-F238E27FC236}">
                <a16:creationId xmlns:a16="http://schemas.microsoft.com/office/drawing/2014/main" id="{B313B60C-4D8B-AD4E-AEB9-0B95D8F6F69D}"/>
              </a:ext>
            </a:extLst>
          </p:cNvPr>
          <p:cNvSpPr txBox="1">
            <a:spLocks/>
          </p:cNvSpPr>
          <p:nvPr/>
        </p:nvSpPr>
        <p:spPr>
          <a:xfrm>
            <a:off x="1665069" y="1243791"/>
            <a:ext cx="2733936" cy="78491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4400" b="0" i="0" kern="1200">
                <a:solidFill>
                  <a:schemeClr val="bg1"/>
                </a:solidFill>
                <a:latin typeface="Yu Gothic Medium" panose="020B0400000000000000" pitchFamily="34" charset="-128"/>
                <a:ea typeface="Yu Gothic Medium" panose="020B0400000000000000" pitchFamily="34" charset="-128"/>
                <a:cs typeface="+mj-cs"/>
              </a:defRPr>
            </a:lvl1pPr>
          </a:lstStyle>
          <a:p>
            <a:pPr algn="l"/>
            <a:r>
              <a:rPr lang="ja-JP" altLang="en-US" sz="4000"/>
              <a:t>オンライン</a:t>
            </a:r>
          </a:p>
        </p:txBody>
      </p:sp>
      <p:sp>
        <p:nvSpPr>
          <p:cNvPr id="12" name="タイトル 4">
            <a:extLst>
              <a:ext uri="{FF2B5EF4-FFF2-40B4-BE49-F238E27FC236}">
                <a16:creationId xmlns:a16="http://schemas.microsoft.com/office/drawing/2014/main" id="{23C9E9B6-14E9-9E4B-9592-43CA7FFCB21A}"/>
              </a:ext>
            </a:extLst>
          </p:cNvPr>
          <p:cNvSpPr txBox="1">
            <a:spLocks/>
          </p:cNvSpPr>
          <p:nvPr/>
        </p:nvSpPr>
        <p:spPr>
          <a:xfrm>
            <a:off x="4572000" y="1243791"/>
            <a:ext cx="5268514" cy="78491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4400" b="0" i="0" kern="1200">
                <a:solidFill>
                  <a:schemeClr val="bg1"/>
                </a:solidFill>
                <a:latin typeface="Yu Gothic Medium" panose="020B0400000000000000" pitchFamily="34" charset="-128"/>
                <a:ea typeface="Yu Gothic Medium" panose="020B0400000000000000" pitchFamily="34" charset="-128"/>
                <a:cs typeface="+mj-cs"/>
              </a:defRPr>
            </a:lvl1pPr>
          </a:lstStyle>
          <a:p>
            <a:pPr algn="l"/>
            <a:r>
              <a:rPr lang="ja-JP" altLang="en-US" sz="4000"/>
              <a:t>アイスブレイクツール</a:t>
            </a:r>
          </a:p>
        </p:txBody>
      </p:sp>
      <p:sp>
        <p:nvSpPr>
          <p:cNvPr id="7" name="スライド番号プレースホルダー 3">
            <a:extLst>
              <a:ext uri="{FF2B5EF4-FFF2-40B4-BE49-F238E27FC236}">
                <a16:creationId xmlns:a16="http://schemas.microsoft.com/office/drawing/2014/main" id="{AA7447DC-9564-2645-B623-F59D3D28590D}"/>
              </a:ext>
            </a:extLst>
          </p:cNvPr>
          <p:cNvSpPr>
            <a:spLocks noGrp="1"/>
          </p:cNvSpPr>
          <p:nvPr>
            <p:ph type="sldNum" sz="quarter" idx="12"/>
          </p:nvPr>
        </p:nvSpPr>
        <p:spPr>
          <a:xfrm>
            <a:off x="8610600" y="6308544"/>
            <a:ext cx="2743200" cy="365125"/>
          </a:xfrm>
        </p:spPr>
        <p:txBody>
          <a:bodyPr/>
          <a:lstStyle/>
          <a:p>
            <a:fld id="{7E239498-AD10-FC48-B4C8-222DD9199322}" type="slidenum">
              <a:rPr lang="ja-JP" altLang="en-US" smtClean="0"/>
              <a:pPr/>
              <a:t>19</a:t>
            </a:fld>
            <a:endParaRPr lang="ja-JP" altLang="en-US"/>
          </a:p>
        </p:txBody>
      </p:sp>
    </p:spTree>
    <p:extLst>
      <p:ext uri="{BB962C8B-B14F-4D97-AF65-F5344CB8AC3E}">
        <p14:creationId xmlns:p14="http://schemas.microsoft.com/office/powerpoint/2010/main" val="12734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500"/>
                                  </p:stCondLst>
                                  <p:childTnLst>
                                    <p:animScale>
                                      <p:cBhvr>
                                        <p:cTn id="6" dur="200" fill="hold"/>
                                        <p:tgtEl>
                                          <p:spTgt spid="6"/>
                                        </p:tgtEl>
                                      </p:cBhvr>
                                      <p:by x="125000" y="125000"/>
                                    </p:animScale>
                                  </p:childTnLst>
                                </p:cTn>
                              </p:par>
                            </p:childTnLst>
                          </p:cTn>
                        </p:par>
                        <p:par>
                          <p:cTn id="7" fill="hold">
                            <p:stCondLst>
                              <p:cond delay="700"/>
                            </p:stCondLst>
                            <p:childTnLst>
                              <p:par>
                                <p:cTn id="8" presetID="6" presetClass="emph" presetSubtype="0" fill="hold" grpId="1" nodeType="afterEffect">
                                  <p:stCondLst>
                                    <p:cond delay="0"/>
                                  </p:stCondLst>
                                  <p:childTnLst>
                                    <p:animScale>
                                      <p:cBhvr>
                                        <p:cTn id="9" dur="200" fill="hold"/>
                                        <p:tgtEl>
                                          <p:spTgt spid="6"/>
                                        </p:tgtEl>
                                      </p:cBhvr>
                                      <p:by x="80000" y="80000"/>
                                    </p:animScale>
                                  </p:childTnLst>
                                </p:cTn>
                              </p:par>
                            </p:childTnLst>
                          </p:cTn>
                        </p:par>
                        <p:par>
                          <p:cTn id="10" fill="hold">
                            <p:stCondLst>
                              <p:cond delay="900"/>
                            </p:stCondLst>
                            <p:childTnLst>
                              <p:par>
                                <p:cTn id="11" presetID="6" presetClass="emph" presetSubtype="0" fill="hold" grpId="0" nodeType="afterEffect">
                                  <p:stCondLst>
                                    <p:cond delay="200"/>
                                  </p:stCondLst>
                                  <p:childTnLst>
                                    <p:animScale>
                                      <p:cBhvr>
                                        <p:cTn id="12" dur="200" fill="hold"/>
                                        <p:tgtEl>
                                          <p:spTgt spid="12"/>
                                        </p:tgtEl>
                                      </p:cBhvr>
                                      <p:by x="125000" y="125000"/>
                                    </p:animScale>
                                  </p:childTnLst>
                                </p:cTn>
                              </p:par>
                            </p:childTnLst>
                          </p:cTn>
                        </p:par>
                        <p:par>
                          <p:cTn id="13" fill="hold">
                            <p:stCondLst>
                              <p:cond delay="1300"/>
                            </p:stCondLst>
                            <p:childTnLst>
                              <p:par>
                                <p:cTn id="14" presetID="6" presetClass="emph" presetSubtype="0" fill="hold" grpId="1" nodeType="afterEffect">
                                  <p:stCondLst>
                                    <p:cond delay="0"/>
                                  </p:stCondLst>
                                  <p:childTnLst>
                                    <p:animScale>
                                      <p:cBhvr>
                                        <p:cTn id="15" dur="200" fill="hold"/>
                                        <p:tgtEl>
                                          <p:spTgt spid="12"/>
                                        </p:tgtEl>
                                      </p:cBhvr>
                                      <p:by x="80000" y="80000"/>
                                    </p:animScale>
                                  </p:childTnLst>
                                </p:cTn>
                              </p:par>
                            </p:childTnLst>
                          </p:cTn>
                        </p:par>
                        <p:par>
                          <p:cTn id="16" fill="hold">
                            <p:stCondLst>
                              <p:cond delay="1500"/>
                            </p:stCondLst>
                            <p:childTnLst>
                              <p:par>
                                <p:cTn id="17" presetID="6" presetClass="emph" presetSubtype="0" fill="hold" nodeType="afterEffect">
                                  <p:stCondLst>
                                    <p:cond delay="500"/>
                                  </p:stCondLst>
                                  <p:childTnLst>
                                    <p:animScale>
                                      <p:cBhvr>
                                        <p:cTn id="18" dur="200" fill="hold"/>
                                        <p:tgtEl>
                                          <p:spTgt spid="9"/>
                                        </p:tgtEl>
                                      </p:cBhvr>
                                      <p:by x="125000" y="125000"/>
                                    </p:animScale>
                                  </p:childTnLst>
                                </p:cTn>
                              </p:par>
                            </p:childTnLst>
                          </p:cTn>
                        </p:par>
                        <p:par>
                          <p:cTn id="19" fill="hold">
                            <p:stCondLst>
                              <p:cond delay="2200"/>
                            </p:stCondLst>
                            <p:childTnLst>
                              <p:par>
                                <p:cTn id="20" presetID="6" presetClass="emph" presetSubtype="0" fill="hold" nodeType="afterEffect">
                                  <p:stCondLst>
                                    <p:cond delay="0"/>
                                  </p:stCondLst>
                                  <p:childTnLst>
                                    <p:animScale>
                                      <p:cBhvr>
                                        <p:cTn id="21" dur="200" fill="hold"/>
                                        <p:tgtEl>
                                          <p:spTgt spid="9"/>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6228312-3E97-EB4D-80E1-8808A22CE359}"/>
              </a:ext>
            </a:extLst>
          </p:cNvPr>
          <p:cNvSpPr>
            <a:spLocks noGrp="1"/>
          </p:cNvSpPr>
          <p:nvPr>
            <p:ph type="sldNum" sz="quarter" idx="12"/>
          </p:nvPr>
        </p:nvSpPr>
        <p:spPr/>
        <p:txBody>
          <a:bodyPr/>
          <a:lstStyle/>
          <a:p>
            <a:fld id="{7E239498-AD10-FC48-B4C8-222DD9199322}" type="slidenum">
              <a:rPr lang="ja-JP" altLang="en-US" smtClean="0"/>
              <a:pPr/>
              <a:t>20</a:t>
            </a:fld>
            <a:endParaRPr lang="ja-JP" altLang="en-US"/>
          </a:p>
        </p:txBody>
      </p:sp>
      <p:sp>
        <p:nvSpPr>
          <p:cNvPr id="5" name="コンテンツ プレースホルダー 2">
            <a:extLst>
              <a:ext uri="{FF2B5EF4-FFF2-40B4-BE49-F238E27FC236}">
                <a16:creationId xmlns:a16="http://schemas.microsoft.com/office/drawing/2014/main" id="{B9BD9325-02ED-794E-ADF0-61E4898560B3}"/>
              </a:ext>
            </a:extLst>
          </p:cNvPr>
          <p:cNvSpPr>
            <a:spLocks noGrp="1"/>
          </p:cNvSpPr>
          <p:nvPr>
            <p:ph idx="1"/>
          </p:nvPr>
        </p:nvSpPr>
        <p:spPr>
          <a:xfrm>
            <a:off x="838200" y="1330035"/>
            <a:ext cx="10515600" cy="4842165"/>
          </a:xfrm>
        </p:spPr>
        <p:txBody>
          <a:bodyPr>
            <a:noAutofit/>
          </a:bodyPr>
          <a:lstStyle/>
          <a:p>
            <a:pPr marL="0" indent="0">
              <a:lnSpc>
                <a:spcPct val="140000"/>
              </a:lnSpc>
              <a:buNone/>
            </a:pPr>
            <a:r>
              <a:rPr lang="en" altLang="ja-JP" sz="1200" dirty="0"/>
              <a:t>Zoom</a:t>
            </a:r>
            <a:r>
              <a:rPr lang="ja-JP" altLang="en-US" sz="1200"/>
              <a:t>および</a:t>
            </a:r>
            <a:r>
              <a:rPr lang="en-US" altLang="ja-JP" sz="1200" dirty="0"/>
              <a:t> </a:t>
            </a:r>
            <a:r>
              <a:rPr lang="en" altLang="ja-JP" sz="1200" dirty="0"/>
              <a:t>Zoom</a:t>
            </a:r>
            <a:r>
              <a:rPr lang="ja-JP" altLang="en-US" sz="1200"/>
              <a:t>ロゴは、米国</a:t>
            </a:r>
            <a:r>
              <a:rPr lang="en" altLang="ja-JP" sz="1200" dirty="0"/>
              <a:t>Zoom Video Communications, Inc.</a:t>
            </a:r>
            <a:r>
              <a:rPr lang="ja-JP" altLang="en-US" sz="1200"/>
              <a:t>の、米国、日本およびその他の国における商標または登録商標です。 </a:t>
            </a:r>
            <a:endParaRPr lang="en-US" altLang="ja-JP" sz="1200" dirty="0"/>
          </a:p>
          <a:p>
            <a:pPr marL="0" indent="0">
              <a:lnSpc>
                <a:spcPct val="140000"/>
              </a:lnSpc>
              <a:buNone/>
            </a:pPr>
            <a:r>
              <a:rPr lang="en" altLang="ja-JP" sz="1200" dirty="0"/>
              <a:t>Google Meet</a:t>
            </a:r>
            <a:r>
              <a:rPr lang="ja-JP" altLang="en-US" sz="1200"/>
              <a:t>および</a:t>
            </a:r>
            <a:r>
              <a:rPr lang="en" altLang="ja-JP" sz="1200" dirty="0"/>
              <a:t>Google Meet</a:t>
            </a:r>
            <a:r>
              <a:rPr lang="ja-JP" altLang="en-US" sz="1200"/>
              <a:t>ロゴは、米国</a:t>
            </a:r>
            <a:r>
              <a:rPr lang="en" altLang="ja-JP" sz="1200" dirty="0"/>
              <a:t>Google LLC</a:t>
            </a:r>
            <a:r>
              <a:rPr lang="ja-JP" altLang="en-US" sz="1200"/>
              <a:t>の、米国、日本およびその他の国における商標または登録商標です。</a:t>
            </a:r>
            <a:endParaRPr lang="en-US" altLang="ja-JP" sz="1200" dirty="0"/>
          </a:p>
          <a:p>
            <a:pPr marL="0" indent="0">
              <a:lnSpc>
                <a:spcPct val="140000"/>
              </a:lnSpc>
              <a:buNone/>
            </a:pPr>
            <a:r>
              <a:rPr lang="en-US" altLang="ja-JP" sz="1200" dirty="0"/>
              <a:t>Microsoft </a:t>
            </a:r>
            <a:r>
              <a:rPr lang="en" altLang="ja-JP" sz="1200" dirty="0"/>
              <a:t>Teams</a:t>
            </a:r>
            <a:r>
              <a:rPr lang="ja-JP" altLang="en-US" sz="1200"/>
              <a:t>および</a:t>
            </a:r>
            <a:r>
              <a:rPr lang="en-US" altLang="ja-JP" sz="1200" dirty="0"/>
              <a:t>Microsoft </a:t>
            </a:r>
            <a:r>
              <a:rPr lang="en" altLang="ja-JP" sz="1200" dirty="0"/>
              <a:t>Teams</a:t>
            </a:r>
            <a:r>
              <a:rPr lang="ja-JP" altLang="en-US" sz="1200"/>
              <a:t>ロゴは、米国</a:t>
            </a:r>
            <a:r>
              <a:rPr lang="en-US" altLang="ja-JP" sz="1200" dirty="0"/>
              <a:t>Microsoft Corporation</a:t>
            </a:r>
            <a:r>
              <a:rPr lang="ja-JP" altLang="en-US" sz="1200"/>
              <a:t>の、米国、日本およびその他の国における商標または登録商標です。</a:t>
            </a:r>
            <a:endParaRPr lang="en-US" altLang="ja-JP" sz="1200" dirty="0"/>
          </a:p>
          <a:p>
            <a:pPr marL="0" indent="0">
              <a:lnSpc>
                <a:spcPct val="140000"/>
              </a:lnSpc>
              <a:buNone/>
            </a:pPr>
            <a:r>
              <a:rPr lang="en" altLang="ja-JP" sz="1200" dirty="0"/>
              <a:t>GitHub</a:t>
            </a:r>
            <a:r>
              <a:rPr lang="ja-JP" altLang="en-US" sz="1200"/>
              <a:t>および</a:t>
            </a:r>
            <a:r>
              <a:rPr lang="en" altLang="ja-JP" sz="1200" dirty="0"/>
              <a:t>GitHub</a:t>
            </a:r>
            <a:r>
              <a:rPr lang="ja-JP" altLang="en-US" sz="1200"/>
              <a:t>のロゴは、米国</a:t>
            </a:r>
            <a:r>
              <a:rPr lang="en" altLang="ja-JP" sz="1200" dirty="0"/>
              <a:t>GitHub Inc.</a:t>
            </a:r>
            <a:r>
              <a:rPr lang="ja-JP" altLang="en-US" sz="1200"/>
              <a:t>の、米国、日本およびその他の国における商標または登録商標です。</a:t>
            </a:r>
            <a:endParaRPr lang="en-US" altLang="ja-JP" sz="1200" dirty="0"/>
          </a:p>
          <a:p>
            <a:pPr marL="0" indent="0">
              <a:lnSpc>
                <a:spcPct val="140000"/>
              </a:lnSpc>
              <a:buNone/>
            </a:pPr>
            <a:r>
              <a:rPr lang="en" altLang="ja-JP" sz="1200" dirty="0" err="1"/>
              <a:t>PyTorch</a:t>
            </a:r>
            <a:r>
              <a:rPr lang="ja-JP" altLang="en-US" sz="1200"/>
              <a:t>および</a:t>
            </a:r>
            <a:r>
              <a:rPr lang="en-US" altLang="ja-JP" sz="1200" dirty="0" err="1"/>
              <a:t>PyTorch</a:t>
            </a:r>
            <a:r>
              <a:rPr lang="ja-JP" altLang="en-US" sz="1200"/>
              <a:t>のロゴは、米国</a:t>
            </a:r>
            <a:r>
              <a:rPr lang="en" altLang="ja-JP" sz="1200" dirty="0"/>
              <a:t>Facebook, Inc.</a:t>
            </a:r>
            <a:r>
              <a:rPr lang="ja-JP" altLang="en-US" sz="1200"/>
              <a:t>の、米国、日本およびその他の国における商標または登録商標です。</a:t>
            </a:r>
            <a:endParaRPr lang="en-US" altLang="ja-JP" sz="1200" dirty="0"/>
          </a:p>
          <a:p>
            <a:pPr marL="0" indent="0">
              <a:lnSpc>
                <a:spcPct val="140000"/>
              </a:lnSpc>
              <a:buNone/>
            </a:pPr>
            <a:r>
              <a:rPr lang="en-US" altLang="ja-JP" sz="1200" dirty="0"/>
              <a:t>Firebase</a:t>
            </a:r>
            <a:r>
              <a:rPr lang="ja-JP" altLang="en-US" sz="1200"/>
              <a:t>および</a:t>
            </a:r>
            <a:r>
              <a:rPr lang="en-US" altLang="ja-JP" sz="1200" dirty="0"/>
              <a:t>Firebase</a:t>
            </a:r>
            <a:r>
              <a:rPr lang="ja-JP" altLang="en-US" sz="1200"/>
              <a:t>のロゴは、米国</a:t>
            </a:r>
            <a:r>
              <a:rPr lang="en" altLang="ja-JP" sz="1200" dirty="0"/>
              <a:t>Google LLC</a:t>
            </a:r>
            <a:r>
              <a:rPr lang="ja-JP" altLang="en-US" sz="1200"/>
              <a:t>の、米国、日本およびその他の国における商標または登録商標です。</a:t>
            </a:r>
            <a:endParaRPr lang="en-US" altLang="ja-JP" sz="1200" dirty="0"/>
          </a:p>
          <a:p>
            <a:pPr marL="0" indent="0">
              <a:lnSpc>
                <a:spcPct val="140000"/>
              </a:lnSpc>
              <a:buNone/>
            </a:pPr>
            <a:r>
              <a:rPr lang="en-US" altLang="ja-JP" sz="1200" dirty="0"/>
              <a:t>Firebase Realtime Database</a:t>
            </a:r>
            <a:r>
              <a:rPr lang="ja-JP" altLang="en-US" sz="1200"/>
              <a:t>および</a:t>
            </a:r>
            <a:r>
              <a:rPr lang="en-US" altLang="ja-JP" sz="1200" dirty="0"/>
              <a:t>Firebase Realtime Database</a:t>
            </a:r>
            <a:r>
              <a:rPr lang="ja-JP" altLang="en-US" sz="1200"/>
              <a:t>のロゴは、米国</a:t>
            </a:r>
            <a:r>
              <a:rPr lang="en" altLang="ja-JP" sz="1200" dirty="0"/>
              <a:t>Google LLC</a:t>
            </a:r>
            <a:r>
              <a:rPr lang="ja-JP" altLang="en-US" sz="1200"/>
              <a:t>の、米国、日本およびその他の国における商標または登録商標です。</a:t>
            </a:r>
            <a:endParaRPr lang="en-US" altLang="ja-JP" sz="1200" dirty="0"/>
          </a:p>
          <a:p>
            <a:pPr marL="0" indent="0">
              <a:lnSpc>
                <a:spcPct val="140000"/>
              </a:lnSpc>
              <a:buNone/>
            </a:pPr>
            <a:r>
              <a:rPr lang="en-US" altLang="ja-JP" sz="1200" dirty="0"/>
              <a:t>OpenCV</a:t>
            </a:r>
            <a:r>
              <a:rPr lang="ja-JP" altLang="en-US" sz="1200"/>
              <a:t>および</a:t>
            </a:r>
            <a:r>
              <a:rPr lang="en-US" altLang="ja-JP" sz="1200" dirty="0"/>
              <a:t>OpenCV</a:t>
            </a:r>
            <a:r>
              <a:rPr lang="ja-JP" altLang="en-US" sz="1200"/>
              <a:t>のロゴは、米国</a:t>
            </a:r>
            <a:r>
              <a:rPr lang="en-US" altLang="ja-JP" sz="1200" dirty="0"/>
              <a:t>Intel Corporation</a:t>
            </a:r>
            <a:r>
              <a:rPr lang="ja-JP" altLang="en-US" sz="1200"/>
              <a:t>の、米国およびその他の国における</a:t>
            </a:r>
            <a:r>
              <a:rPr lang="en-US" altLang="ja-JP" sz="1200" dirty="0"/>
              <a:t>Intel Corporation</a:t>
            </a:r>
            <a:r>
              <a:rPr lang="ja-JP" altLang="en-US" sz="1200"/>
              <a:t>の商標または登録商標です。</a:t>
            </a:r>
            <a:endParaRPr lang="en-US" altLang="ja-JP" sz="1200" dirty="0"/>
          </a:p>
        </p:txBody>
      </p:sp>
      <p:sp>
        <p:nvSpPr>
          <p:cNvPr id="6" name="タイトル 1">
            <a:extLst>
              <a:ext uri="{FF2B5EF4-FFF2-40B4-BE49-F238E27FC236}">
                <a16:creationId xmlns:a16="http://schemas.microsoft.com/office/drawing/2014/main" id="{96111C27-5AF5-BB4D-ADAF-21294DA0AE74}"/>
              </a:ext>
            </a:extLst>
          </p:cNvPr>
          <p:cNvSpPr>
            <a:spLocks noGrp="1"/>
          </p:cNvSpPr>
          <p:nvPr>
            <p:ph type="title"/>
          </p:nvPr>
        </p:nvSpPr>
        <p:spPr>
          <a:xfrm>
            <a:off x="838200" y="545125"/>
            <a:ext cx="10515600" cy="784911"/>
          </a:xfrm>
        </p:spPr>
        <p:txBody>
          <a:bodyPr/>
          <a:lstStyle/>
          <a:p>
            <a:r>
              <a:rPr lang="ja-JP" altLang="en-US"/>
              <a:t>発表資料で扱った商標</a:t>
            </a:r>
            <a:r>
              <a:rPr kumimoji="1" lang="ja-JP" altLang="en-US"/>
              <a:t>について</a:t>
            </a:r>
          </a:p>
        </p:txBody>
      </p:sp>
    </p:spTree>
    <p:extLst>
      <p:ext uri="{BB962C8B-B14F-4D97-AF65-F5344CB8AC3E}">
        <p14:creationId xmlns:p14="http://schemas.microsoft.com/office/powerpoint/2010/main" val="4215345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346DD8A-1EDD-994F-8A17-357499279E7C}"/>
              </a:ext>
            </a:extLst>
          </p:cNvPr>
          <p:cNvSpPr>
            <a:spLocks noGrp="1"/>
          </p:cNvSpPr>
          <p:nvPr>
            <p:ph idx="1"/>
          </p:nvPr>
        </p:nvSpPr>
        <p:spPr>
          <a:xfrm>
            <a:off x="838200" y="3429000"/>
            <a:ext cx="10515600" cy="2743200"/>
          </a:xfrm>
        </p:spPr>
        <p:txBody>
          <a:bodyPr>
            <a:noAutofit/>
          </a:bodyPr>
          <a:lstStyle/>
          <a:p>
            <a:pPr marL="0" indent="0">
              <a:lnSpc>
                <a:spcPct val="140000"/>
              </a:lnSpc>
              <a:buNone/>
            </a:pPr>
            <a:r>
              <a:rPr lang="en" altLang="ja-JP" sz="1200" dirty="0"/>
              <a:t>Meltice</a:t>
            </a:r>
            <a:r>
              <a:rPr lang="ja-JP" altLang="en-US" sz="1200"/>
              <a:t>とは、奈良先端科学技術大学院大学ユビキタスコンピューティングシステム研究室に所属する学生により開発されたサービスの名称および開発チーム名を指します。</a:t>
            </a:r>
            <a:r>
              <a:rPr lang="en" altLang="ja-JP" sz="1200" dirty="0"/>
              <a:t>Meltice</a:t>
            </a:r>
            <a:r>
              <a:rPr lang="ja-JP" altLang="en-US" sz="1200"/>
              <a:t>は、「オンラインの</a:t>
            </a:r>
            <a:r>
              <a:rPr lang="en" altLang="ja-JP" sz="1200" dirty="0"/>
              <a:t>CX</a:t>
            </a:r>
            <a:r>
              <a:rPr lang="ja-JP" altLang="en-US" sz="1200"/>
              <a:t>がオフラインのそれを凌駕する世界を実現する」をモットーとして、適用法令に従い、オンラインのアイスブレイクツールを提供しています。また、オンラインのアイスブレイクツールとして話題提示・参加者の自動評価をする点で世界初の製品です。画面共有可能なあらゆる</a:t>
            </a:r>
            <a:r>
              <a:rPr lang="en" altLang="ja-JP" sz="1200" dirty="0"/>
              <a:t>Web</a:t>
            </a:r>
            <a:r>
              <a:rPr lang="ja-JP" altLang="en-US" sz="1200"/>
              <a:t>会議サービスで利用が可能です。詳細は本部に</a:t>
            </a:r>
            <a:r>
              <a:rPr lang="en" altLang="ja-JP" sz="1200" dirty="0"/>
              <a:t>E</a:t>
            </a:r>
            <a:r>
              <a:rPr lang="ja-JP" altLang="en-US" sz="1200"/>
              <a:t>メール</a:t>
            </a:r>
            <a:r>
              <a:rPr lang="en-US" altLang="ja-JP" sz="1200" dirty="0"/>
              <a:t>(</a:t>
            </a:r>
            <a:r>
              <a:rPr lang="en" altLang="ja-JP" sz="1200" dirty="0" err="1"/>
              <a:t>meltice.geiot@gmail.com</a:t>
            </a:r>
            <a:r>
              <a:rPr lang="en" altLang="ja-JP" sz="1200" dirty="0"/>
              <a:t>)</a:t>
            </a:r>
            <a:r>
              <a:rPr lang="ja-JP" altLang="en-US" sz="1200"/>
              <a:t>で連絡してください。</a:t>
            </a:r>
            <a:endParaRPr lang="en-US" altLang="ja-JP" sz="1200" dirty="0"/>
          </a:p>
          <a:p>
            <a:pPr marL="0" indent="0">
              <a:lnSpc>
                <a:spcPct val="140000"/>
              </a:lnSpc>
              <a:buNone/>
            </a:pPr>
            <a:r>
              <a:rPr lang="ja-JP" altLang="en-US" sz="1200"/>
              <a:t>本資料およびその付属文書は、</a:t>
            </a:r>
            <a:r>
              <a:rPr lang="en" altLang="ja-JP" sz="1200" dirty="0"/>
              <a:t>Meltice</a:t>
            </a:r>
            <a:r>
              <a:rPr lang="ja-JP" altLang="en-US" sz="1200"/>
              <a:t>を構成するチームメンバーおよびそれらの関係団体のメンバーのための内部資料です。本資料は、秘密情報を含む場合があり、宛先にある特定の個人または事業体による利用のみを意図しています。もしあなたが意図された受信者でない場合には、直ちにこのメッセージへの返信により私たち</a:t>
            </a:r>
            <a:r>
              <a:rPr lang="en-US" altLang="ja-JP" sz="1200" dirty="0"/>
              <a:t>(</a:t>
            </a:r>
            <a:r>
              <a:rPr lang="ja-JP" altLang="en-US" sz="1200"/>
              <a:t>差出人</a:t>
            </a:r>
            <a:r>
              <a:rPr lang="en-US" altLang="ja-JP" sz="1200" dirty="0"/>
              <a:t>)</a:t>
            </a:r>
            <a:r>
              <a:rPr lang="ja-JP" altLang="en-US" sz="1200"/>
              <a:t>へご連絡ください。そして、本資料</a:t>
            </a:r>
            <a:r>
              <a:rPr lang="en-US" altLang="ja-JP" sz="1200" dirty="0"/>
              <a:t>(</a:t>
            </a:r>
            <a:r>
              <a:rPr lang="ja-JP" altLang="en-US" sz="1200"/>
              <a:t>あなたのシステムにコピーがある場合はそのすべて</a:t>
            </a:r>
            <a:r>
              <a:rPr lang="en-US" altLang="ja-JP" sz="1200" dirty="0"/>
              <a:t>)</a:t>
            </a:r>
            <a:r>
              <a:rPr lang="ja-JP" altLang="en-US" sz="1200"/>
              <a:t>を 削除・破棄してください。本資料を、いかなる方法によっても利用されないようにお願いします。</a:t>
            </a:r>
            <a:r>
              <a:rPr lang="en" altLang="ja-JP" sz="1200" dirty="0"/>
              <a:t>Meltice</a:t>
            </a:r>
            <a:r>
              <a:rPr lang="ja-JP" altLang="en" sz="1200"/>
              <a:t>、</a:t>
            </a:r>
            <a:r>
              <a:rPr lang="ja-JP" altLang="en-US" sz="1200"/>
              <a:t>関係団体、メンバーまたは代理人のいずれも、本資料に依拠した人に関係して直接また間接に発生したいかなる損失および損害に対して責任を負いません。</a:t>
            </a:r>
            <a:r>
              <a:rPr lang="en" altLang="ja-JP" sz="1200" dirty="0"/>
              <a:t>Meltice</a:t>
            </a:r>
            <a:r>
              <a:rPr lang="ja-JP" altLang="en-US" sz="1200"/>
              <a:t>およびそれらの関係団体はそれぞれ法的に独立した別個の組織体です。</a:t>
            </a:r>
          </a:p>
        </p:txBody>
      </p:sp>
      <p:sp>
        <p:nvSpPr>
          <p:cNvPr id="4" name="スライド番号プレースホルダー 3">
            <a:extLst>
              <a:ext uri="{FF2B5EF4-FFF2-40B4-BE49-F238E27FC236}">
                <a16:creationId xmlns:a16="http://schemas.microsoft.com/office/drawing/2014/main" id="{2E530C68-FF34-814A-A551-2CD520400B91}"/>
              </a:ext>
            </a:extLst>
          </p:cNvPr>
          <p:cNvSpPr>
            <a:spLocks noGrp="1"/>
          </p:cNvSpPr>
          <p:nvPr>
            <p:ph type="sldNum" sz="quarter" idx="12"/>
          </p:nvPr>
        </p:nvSpPr>
        <p:spPr/>
        <p:txBody>
          <a:bodyPr/>
          <a:lstStyle/>
          <a:p>
            <a:fld id="{7E239498-AD10-FC48-B4C8-222DD9199322}" type="slidenum">
              <a:rPr lang="ja-JP" altLang="en-US" smtClean="0"/>
              <a:pPr/>
              <a:t>21</a:t>
            </a:fld>
            <a:endParaRPr lang="ja-JP" altLang="en-US"/>
          </a:p>
        </p:txBody>
      </p:sp>
      <p:pic>
        <p:nvPicPr>
          <p:cNvPr id="5" name="図 4">
            <a:extLst>
              <a:ext uri="{FF2B5EF4-FFF2-40B4-BE49-F238E27FC236}">
                <a16:creationId xmlns:a16="http://schemas.microsoft.com/office/drawing/2014/main" id="{535EF8DE-0B5A-1A4C-9E60-21F0A0CD41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838200" y="685800"/>
            <a:ext cx="4762500" cy="1545892"/>
          </a:xfrm>
          <a:prstGeom prst="rect">
            <a:avLst/>
          </a:prstGeom>
        </p:spPr>
      </p:pic>
    </p:spTree>
    <p:extLst>
      <p:ext uri="{BB962C8B-B14F-4D97-AF65-F5344CB8AC3E}">
        <p14:creationId xmlns:p14="http://schemas.microsoft.com/office/powerpoint/2010/main" val="314015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B08C5B-C3AD-BA42-9DAE-7D0897A931F6}"/>
              </a:ext>
            </a:extLst>
          </p:cNvPr>
          <p:cNvSpPr>
            <a:spLocks noGrp="1"/>
          </p:cNvSpPr>
          <p:nvPr>
            <p:ph type="title"/>
          </p:nvPr>
        </p:nvSpPr>
        <p:spPr/>
        <p:txBody>
          <a:bodyPr/>
          <a:lstStyle/>
          <a:p>
            <a:r>
              <a:rPr lang="en-US" altLang="ja-JP" dirty="0"/>
              <a:t>Appendix: </a:t>
            </a:r>
            <a:r>
              <a:rPr lang="ja-JP" altLang="en-US"/>
              <a:t>単体テスト</a:t>
            </a:r>
            <a:endParaRPr kumimoji="1" lang="ja-JP" altLang="en-US"/>
          </a:p>
        </p:txBody>
      </p:sp>
      <p:sp>
        <p:nvSpPr>
          <p:cNvPr id="3" name="コンテンツ プレースホルダー 2">
            <a:extLst>
              <a:ext uri="{FF2B5EF4-FFF2-40B4-BE49-F238E27FC236}">
                <a16:creationId xmlns:a16="http://schemas.microsoft.com/office/drawing/2014/main" id="{5469623E-6061-E94E-A326-0E0721EDBEC9}"/>
              </a:ext>
            </a:extLst>
          </p:cNvPr>
          <p:cNvSpPr>
            <a:spLocks noGrp="1"/>
          </p:cNvSpPr>
          <p:nvPr>
            <p:ph idx="1"/>
          </p:nvPr>
        </p:nvSpPr>
        <p:spPr/>
        <p:txBody>
          <a:bodyPr>
            <a:normAutofit/>
          </a:bodyPr>
          <a:lstStyle/>
          <a:p>
            <a:r>
              <a:rPr lang="en-US" altLang="ja-JP" sz="1600" dirty="0"/>
              <a:t>name: </a:t>
            </a:r>
            <a:r>
              <a:rPr lang="ja-JP" altLang="en-US" sz="1600"/>
              <a:t>ほげぴよ</a:t>
            </a:r>
            <a:endParaRPr lang="en-US" altLang="ja-JP" sz="1600" dirty="0"/>
          </a:p>
          <a:p>
            <a:r>
              <a:rPr lang="en-US" altLang="ja-JP" sz="1600" dirty="0" err="1"/>
              <a:t>zoom_id</a:t>
            </a:r>
            <a:r>
              <a:rPr lang="en-US" altLang="ja-JP" sz="1600" dirty="0"/>
              <a:t>: 12312121121</a:t>
            </a:r>
          </a:p>
          <a:p>
            <a:r>
              <a:rPr lang="ja-JP" altLang="en-US" sz="1600"/>
              <a:t>属性</a:t>
            </a:r>
            <a:r>
              <a:rPr lang="en-US" altLang="ja-JP" sz="1600" dirty="0"/>
              <a:t>: </a:t>
            </a:r>
            <a:r>
              <a:rPr lang="ja-JP" altLang="en-US" sz="1600"/>
              <a:t>参加者</a:t>
            </a:r>
            <a:endParaRPr lang="en-US" altLang="ja-JP" sz="1600" dirty="0"/>
          </a:p>
          <a:p>
            <a:pPr marL="0" indent="0">
              <a:buNone/>
            </a:pPr>
            <a:endParaRPr lang="en-US" altLang="ja-JP" sz="1600" dirty="0"/>
          </a:p>
          <a:p>
            <a:r>
              <a:rPr lang="en-US" altLang="ja-JP" sz="1600" dirty="0" err="1"/>
              <a:t>zoom_id</a:t>
            </a:r>
            <a:r>
              <a:rPr lang="en-US" altLang="ja-JP" sz="1600" dirty="0"/>
              <a:t>: 12312121121</a:t>
            </a:r>
          </a:p>
          <a:p>
            <a:r>
              <a:rPr lang="ja-JP" altLang="en-US" sz="1600"/>
              <a:t>属性</a:t>
            </a:r>
            <a:r>
              <a:rPr lang="en-US" altLang="ja-JP" sz="1600" dirty="0"/>
              <a:t>: </a:t>
            </a:r>
            <a:r>
              <a:rPr lang="ja-JP" altLang="en-US" sz="1600"/>
              <a:t>主催者</a:t>
            </a:r>
            <a:endParaRPr lang="en-US" altLang="ja-JP" sz="1600" dirty="0"/>
          </a:p>
        </p:txBody>
      </p:sp>
      <p:sp>
        <p:nvSpPr>
          <p:cNvPr id="4" name="スライド番号プレースホルダー 3">
            <a:extLst>
              <a:ext uri="{FF2B5EF4-FFF2-40B4-BE49-F238E27FC236}">
                <a16:creationId xmlns:a16="http://schemas.microsoft.com/office/drawing/2014/main" id="{0C731B91-DFF1-A84F-868A-B78B73E86CB5}"/>
              </a:ext>
            </a:extLst>
          </p:cNvPr>
          <p:cNvSpPr>
            <a:spLocks noGrp="1"/>
          </p:cNvSpPr>
          <p:nvPr>
            <p:ph type="sldNum" sz="quarter" idx="12"/>
          </p:nvPr>
        </p:nvSpPr>
        <p:spPr/>
        <p:txBody>
          <a:bodyPr/>
          <a:lstStyle/>
          <a:p>
            <a:fld id="{31D44C90-776B-334F-902F-FF6D5B1D1072}" type="slidenum">
              <a:rPr kumimoji="1" lang="ja-JP" altLang="en-US" smtClean="0"/>
              <a:t>22</a:t>
            </a:fld>
            <a:endParaRPr kumimoji="1" lang="ja-JP" altLang="en-US"/>
          </a:p>
        </p:txBody>
      </p:sp>
    </p:spTree>
    <p:extLst>
      <p:ext uri="{BB962C8B-B14F-4D97-AF65-F5344CB8AC3E}">
        <p14:creationId xmlns:p14="http://schemas.microsoft.com/office/powerpoint/2010/main" val="1464790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5378C1-DC65-0B42-9AE1-A45918419EBA}"/>
              </a:ext>
            </a:extLst>
          </p:cNvPr>
          <p:cNvSpPr>
            <a:spLocks noGrp="1"/>
          </p:cNvSpPr>
          <p:nvPr>
            <p:ph type="title"/>
          </p:nvPr>
        </p:nvSpPr>
        <p:spPr/>
        <p:txBody>
          <a:bodyPr/>
          <a:lstStyle/>
          <a:p>
            <a:r>
              <a:rPr kumimoji="1" lang="en-US" altLang="ja-JP" dirty="0"/>
              <a:t>Appendix: </a:t>
            </a:r>
            <a:r>
              <a:rPr kumimoji="1" lang="ja-JP" altLang="en-US"/>
              <a:t>単体テスト</a:t>
            </a:r>
          </a:p>
        </p:txBody>
      </p:sp>
      <p:sp>
        <p:nvSpPr>
          <p:cNvPr id="3" name="コンテンツ プレースホルダー 2">
            <a:extLst>
              <a:ext uri="{FF2B5EF4-FFF2-40B4-BE49-F238E27FC236}">
                <a16:creationId xmlns:a16="http://schemas.microsoft.com/office/drawing/2014/main" id="{662A2C99-2528-4046-9562-52EACCBA48B8}"/>
              </a:ext>
            </a:extLst>
          </p:cNvPr>
          <p:cNvSpPr>
            <a:spLocks noGrp="1"/>
          </p:cNvSpPr>
          <p:nvPr>
            <p:ph idx="1"/>
          </p:nvPr>
        </p:nvSpPr>
        <p:spPr/>
        <p:txBody>
          <a:bodyPr>
            <a:normAutofit/>
          </a:bodyPr>
          <a:lstStyle/>
          <a:p>
            <a:pPr marL="342900" indent="-342900">
              <a:buFont typeface="+mj-lt"/>
              <a:buAutoNum type="arabicPeriod"/>
            </a:pPr>
            <a:r>
              <a:rPr lang="ja-JP" altLang="en-US" sz="1600"/>
              <a:t>主催者が</a:t>
            </a:r>
            <a:r>
              <a:rPr lang="en-US" altLang="ja-JP" sz="1600" dirty="0"/>
              <a:t>/news</a:t>
            </a:r>
            <a:r>
              <a:rPr lang="ja-JP" altLang="en-US" sz="1600"/>
              <a:t>に訪れて、参加者に興味を持ってほしいニュースを選んで送信する</a:t>
            </a:r>
            <a:endParaRPr lang="en-US" altLang="ja-JP" sz="1600" dirty="0"/>
          </a:p>
          <a:p>
            <a:pPr lvl="1"/>
            <a:r>
              <a:rPr lang="en-US" altLang="ja-JP" sz="1200" dirty="0"/>
              <a:t>News</a:t>
            </a:r>
            <a:r>
              <a:rPr lang="ja-JP" altLang="en-US" sz="1200"/>
              <a:t>データベースに</a:t>
            </a:r>
            <a:r>
              <a:rPr lang="en-US" altLang="ja-JP" sz="1200" dirty="0" err="1"/>
              <a:t>imgsrc</a:t>
            </a:r>
            <a:r>
              <a:rPr lang="en-US" altLang="ja-JP" sz="1200" dirty="0"/>
              <a:t>, </a:t>
            </a:r>
            <a:r>
              <a:rPr lang="en-US" altLang="ja-JP" sz="1200" dirty="0" err="1"/>
              <a:t>news_id</a:t>
            </a:r>
            <a:r>
              <a:rPr lang="en-US" altLang="ja-JP" sz="1200" dirty="0"/>
              <a:t>, timestamp, title, </a:t>
            </a:r>
            <a:r>
              <a:rPr lang="en-US" altLang="ja-JP" sz="1200" dirty="0" err="1"/>
              <a:t>url</a:t>
            </a:r>
            <a:r>
              <a:rPr lang="ja-JP" altLang="en-US" sz="1200"/>
              <a:t>が保存されているか確認</a:t>
            </a:r>
            <a:endParaRPr lang="en-US" altLang="ja-JP" sz="1200" dirty="0"/>
          </a:p>
          <a:p>
            <a:pPr marL="342900" indent="-342900">
              <a:buFont typeface="+mj-lt"/>
              <a:buAutoNum type="arabicPeriod"/>
            </a:pPr>
            <a:r>
              <a:rPr lang="ja-JP" altLang="en-US" sz="1600"/>
              <a:t>参加者が</a:t>
            </a:r>
            <a:r>
              <a:rPr lang="en-US" altLang="ja-JP" sz="1600" dirty="0"/>
              <a:t>/</a:t>
            </a:r>
            <a:r>
              <a:rPr lang="en-US" altLang="ja-JP" sz="1600" dirty="0" err="1"/>
              <a:t>enquete</a:t>
            </a:r>
            <a:r>
              <a:rPr lang="ja-JP" altLang="en-US" sz="1600"/>
              <a:t>に訪れて、名前を入力し、ニュースの興味度をつけて送信する</a:t>
            </a:r>
            <a:endParaRPr lang="en-US" altLang="ja-JP" sz="1600" dirty="0"/>
          </a:p>
          <a:p>
            <a:pPr lvl="1"/>
            <a:r>
              <a:rPr lang="en-US" altLang="ja-JP" sz="1200" dirty="0"/>
              <a:t>Interest</a:t>
            </a:r>
            <a:r>
              <a:rPr lang="ja-JP" altLang="en-US" sz="1200"/>
              <a:t>データベースに</a:t>
            </a:r>
            <a:r>
              <a:rPr lang="en-US" altLang="ja-JP" sz="1200" dirty="0"/>
              <a:t>degree, name, </a:t>
            </a:r>
            <a:r>
              <a:rPr lang="en-US" altLang="ja-JP" sz="1200" dirty="0" err="1"/>
              <a:t>news_id</a:t>
            </a:r>
            <a:r>
              <a:rPr lang="en-US" altLang="ja-JP" sz="1200" dirty="0"/>
              <a:t>, timestamp</a:t>
            </a:r>
            <a:r>
              <a:rPr lang="ja-JP" altLang="en-US" sz="1200"/>
              <a:t>が保存されているか確認</a:t>
            </a:r>
            <a:endParaRPr lang="en-US" altLang="ja-JP" sz="1200" dirty="0"/>
          </a:p>
          <a:p>
            <a:pPr marL="342900" indent="-342900">
              <a:buFont typeface="+mj-lt"/>
              <a:buAutoNum type="arabicPeriod"/>
            </a:pPr>
            <a:r>
              <a:rPr lang="ja-JP" altLang="en-US" sz="1600"/>
              <a:t>主催者が</a:t>
            </a:r>
            <a:r>
              <a:rPr lang="en-US" altLang="ja-JP" sz="1600" dirty="0"/>
              <a:t>zoom</a:t>
            </a:r>
            <a:r>
              <a:rPr lang="ja-JP" altLang="en-US" sz="1600"/>
              <a:t>を開いて録画ボタンを押し、 </a:t>
            </a:r>
            <a:r>
              <a:rPr lang="en-US" altLang="ja-JP" sz="1600" dirty="0"/>
              <a:t>zoom id</a:t>
            </a:r>
            <a:r>
              <a:rPr lang="ja-JP" altLang="en-US" sz="1600"/>
              <a:t>を用意し、参加者に送信する</a:t>
            </a:r>
            <a:endParaRPr lang="en-US" altLang="ja-JP" sz="1600" dirty="0"/>
          </a:p>
          <a:p>
            <a:pPr marL="342900" indent="-342900">
              <a:buFont typeface="+mj-lt"/>
              <a:buAutoNum type="arabicPeriod"/>
            </a:pPr>
            <a:r>
              <a:rPr lang="ja-JP" altLang="en-US" sz="1600"/>
              <a:t>参加者が</a:t>
            </a:r>
            <a:r>
              <a:rPr lang="en-US" altLang="ja-JP" sz="1600" dirty="0"/>
              <a:t>/room</a:t>
            </a:r>
            <a:r>
              <a:rPr lang="ja-JP" altLang="en-US" sz="1600"/>
              <a:t>に訪れて、名前と</a:t>
            </a:r>
            <a:r>
              <a:rPr lang="en-US" altLang="ja-JP" sz="1600" dirty="0"/>
              <a:t>zoom id</a:t>
            </a:r>
            <a:r>
              <a:rPr lang="ja-JP" altLang="en-US" sz="1600"/>
              <a:t>を入力し、会話を開始するボタンを押す</a:t>
            </a:r>
            <a:endParaRPr lang="en-US" altLang="ja-JP" sz="1600" dirty="0"/>
          </a:p>
          <a:p>
            <a:pPr lvl="1"/>
            <a:r>
              <a:rPr lang="en-US" altLang="ja-JP" sz="1200" dirty="0"/>
              <a:t>Room</a:t>
            </a:r>
            <a:r>
              <a:rPr lang="ja-JP" altLang="en-US" sz="1200"/>
              <a:t>データベースに</a:t>
            </a:r>
            <a:r>
              <a:rPr lang="en-US" altLang="ja-JP" sz="1200" dirty="0"/>
              <a:t>name, timestamp, </a:t>
            </a:r>
            <a:r>
              <a:rPr lang="en-US" altLang="ja-JP" sz="1200" dirty="0" err="1"/>
              <a:t>zoom_id</a:t>
            </a:r>
            <a:r>
              <a:rPr lang="ja-JP" altLang="en-US" sz="1200"/>
              <a:t>が保存されているか確認</a:t>
            </a:r>
            <a:endParaRPr lang="en-US" altLang="ja-JP" sz="1200" dirty="0"/>
          </a:p>
          <a:p>
            <a:pPr lvl="1"/>
            <a:r>
              <a:rPr lang="en-US" altLang="ja-JP" sz="1200" dirty="0"/>
              <a:t>Speech</a:t>
            </a:r>
            <a:r>
              <a:rPr lang="ja-JP" altLang="en-US" sz="1200"/>
              <a:t>データベースに</a:t>
            </a:r>
            <a:r>
              <a:rPr lang="en-US" altLang="ja-JP" sz="1200" dirty="0"/>
              <a:t>name, text, timestamp, </a:t>
            </a:r>
            <a:r>
              <a:rPr lang="en-US" altLang="ja-JP" sz="1200" dirty="0" err="1"/>
              <a:t>zoom_id</a:t>
            </a:r>
            <a:r>
              <a:rPr lang="ja-JP" altLang="en-US" sz="1200"/>
              <a:t>が保存されているか確認</a:t>
            </a:r>
            <a:endParaRPr lang="en-US" altLang="ja-JP" sz="1200" dirty="0"/>
          </a:p>
          <a:p>
            <a:pPr marL="342900" indent="-342900">
              <a:buFont typeface="+mj-lt"/>
              <a:buAutoNum type="arabicPeriod"/>
            </a:pPr>
            <a:r>
              <a:rPr lang="ja-JP" altLang="en-US" sz="1600"/>
              <a:t>参加者が</a:t>
            </a:r>
            <a:r>
              <a:rPr lang="en-US" altLang="ja-JP" sz="1600" dirty="0"/>
              <a:t>zoom</a:t>
            </a:r>
            <a:r>
              <a:rPr lang="ja-JP" altLang="en-US" sz="1600"/>
              <a:t>に入室する</a:t>
            </a:r>
            <a:endParaRPr lang="en-US" altLang="ja-JP" sz="1200" dirty="0"/>
          </a:p>
          <a:p>
            <a:pPr marL="342900" indent="-342900">
              <a:buFont typeface="+mj-lt"/>
              <a:buAutoNum type="arabicPeriod"/>
            </a:pPr>
            <a:r>
              <a:rPr lang="ja-JP" altLang="en-US" sz="1600"/>
              <a:t>主催者が</a:t>
            </a:r>
            <a:r>
              <a:rPr lang="en-US" altLang="ja-JP" sz="1600" dirty="0"/>
              <a:t>/suggestion</a:t>
            </a:r>
            <a:r>
              <a:rPr lang="ja-JP" altLang="en-US" sz="1600"/>
              <a:t>に訪れて、画面共有をし、</a:t>
            </a:r>
            <a:r>
              <a:rPr lang="en-US" altLang="ja-JP" sz="1600" dirty="0"/>
              <a:t>zoom id</a:t>
            </a:r>
            <a:r>
              <a:rPr lang="ja-JP" altLang="en-US" sz="1600"/>
              <a:t>を入力し、参加者の会話が始まったら会話を開始するボタンを押す</a:t>
            </a:r>
            <a:endParaRPr lang="en-US" altLang="ja-JP" sz="1600" dirty="0"/>
          </a:p>
          <a:p>
            <a:pPr lvl="1"/>
            <a:r>
              <a:rPr lang="ja-JP" altLang="en-US" sz="1200"/>
              <a:t>ニュースがちゃんと送信されているか確認</a:t>
            </a:r>
            <a:endParaRPr lang="en-US" altLang="ja-JP" sz="1200" dirty="0"/>
          </a:p>
          <a:p>
            <a:pPr marL="342900" indent="-342900">
              <a:buFont typeface="+mj-lt"/>
              <a:buAutoNum type="arabicPeriod"/>
            </a:pPr>
            <a:r>
              <a:rPr lang="ja-JP" altLang="en-US" sz="1600"/>
              <a:t>主催者が</a:t>
            </a:r>
            <a:r>
              <a:rPr lang="en-US" altLang="ja-JP" sz="1600" dirty="0"/>
              <a:t>/computing</a:t>
            </a:r>
            <a:r>
              <a:rPr lang="ja-JP" altLang="en-US" sz="1600"/>
              <a:t>に訪れて、</a:t>
            </a:r>
            <a:r>
              <a:rPr lang="en-US" altLang="ja-JP" sz="1600" dirty="0"/>
              <a:t> zoom id</a:t>
            </a:r>
            <a:r>
              <a:rPr lang="ja-JP" altLang="en-US" sz="1600"/>
              <a:t>を入力し、録画した動画と個別保存された音声を送信する</a:t>
            </a:r>
            <a:endParaRPr lang="en-US" altLang="ja-JP" sz="1600" dirty="0"/>
          </a:p>
          <a:p>
            <a:pPr lvl="1"/>
            <a:endParaRPr lang="en-US" altLang="ja-JP" sz="1200" dirty="0"/>
          </a:p>
          <a:p>
            <a:pPr marL="342900" indent="-342900">
              <a:buFont typeface="+mj-lt"/>
              <a:buAutoNum type="arabicPeriod"/>
            </a:pPr>
            <a:r>
              <a:rPr lang="ja-JP" altLang="en-US" sz="1600"/>
              <a:t>主催者が</a:t>
            </a:r>
            <a:r>
              <a:rPr lang="en-US" altLang="ja-JP" sz="1600" dirty="0"/>
              <a:t>/analysis</a:t>
            </a:r>
            <a:r>
              <a:rPr lang="ja-JP" altLang="en-US" sz="1600"/>
              <a:t>に訪れて、</a:t>
            </a:r>
            <a:endParaRPr lang="en-US" altLang="ja-JP" sz="1600" dirty="0"/>
          </a:p>
        </p:txBody>
      </p:sp>
      <p:sp>
        <p:nvSpPr>
          <p:cNvPr id="4" name="スライド番号プレースホルダー 3">
            <a:extLst>
              <a:ext uri="{FF2B5EF4-FFF2-40B4-BE49-F238E27FC236}">
                <a16:creationId xmlns:a16="http://schemas.microsoft.com/office/drawing/2014/main" id="{0A7DE9ED-7FB4-AA41-89C6-4884F05B00B8}"/>
              </a:ext>
            </a:extLst>
          </p:cNvPr>
          <p:cNvSpPr>
            <a:spLocks noGrp="1"/>
          </p:cNvSpPr>
          <p:nvPr>
            <p:ph type="sldNum" sz="quarter" idx="12"/>
          </p:nvPr>
        </p:nvSpPr>
        <p:spPr/>
        <p:txBody>
          <a:bodyPr/>
          <a:lstStyle/>
          <a:p>
            <a:fld id="{31D44C90-776B-334F-902F-FF6D5B1D1072}" type="slidenum">
              <a:rPr kumimoji="1" lang="ja-JP" altLang="en-US" smtClean="0"/>
              <a:t>23</a:t>
            </a:fld>
            <a:endParaRPr kumimoji="1" lang="ja-JP" altLang="en-US"/>
          </a:p>
        </p:txBody>
      </p:sp>
    </p:spTree>
    <p:extLst>
      <p:ext uri="{BB962C8B-B14F-4D97-AF65-F5344CB8AC3E}">
        <p14:creationId xmlns:p14="http://schemas.microsoft.com/office/powerpoint/2010/main" val="472965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5A55BD8-4F94-8648-A785-1472B73AF4E8}"/>
              </a:ext>
            </a:extLst>
          </p:cNvPr>
          <p:cNvSpPr>
            <a:spLocks noGrp="1"/>
          </p:cNvSpPr>
          <p:nvPr>
            <p:ph type="sldNum" sz="quarter" idx="12"/>
          </p:nvPr>
        </p:nvSpPr>
        <p:spPr/>
        <p:txBody>
          <a:bodyPr/>
          <a:lstStyle/>
          <a:p>
            <a:fld id="{7E239498-AD10-FC48-B4C8-222DD9199322}" type="slidenum">
              <a:rPr lang="ja-JP" altLang="en-US" smtClean="0"/>
              <a:pPr/>
              <a:t>24</a:t>
            </a:fld>
            <a:endParaRPr lang="ja-JP" altLang="en-US"/>
          </a:p>
        </p:txBody>
      </p:sp>
      <p:sp>
        <p:nvSpPr>
          <p:cNvPr id="5" name="タイトル 1">
            <a:extLst>
              <a:ext uri="{FF2B5EF4-FFF2-40B4-BE49-F238E27FC236}">
                <a16:creationId xmlns:a16="http://schemas.microsoft.com/office/drawing/2014/main" id="{6AC662D4-E637-194A-B370-79D12A35757F}"/>
              </a:ext>
            </a:extLst>
          </p:cNvPr>
          <p:cNvSpPr>
            <a:spLocks noGrp="1"/>
          </p:cNvSpPr>
          <p:nvPr>
            <p:ph type="title"/>
          </p:nvPr>
        </p:nvSpPr>
        <p:spPr/>
        <p:txBody>
          <a:bodyPr/>
          <a:lstStyle/>
          <a:p>
            <a:r>
              <a:rPr kumimoji="1" lang="ja-JP" altLang="en-US"/>
              <a:t>導入も簡単</a:t>
            </a:r>
          </a:p>
        </p:txBody>
      </p:sp>
      <p:grpSp>
        <p:nvGrpSpPr>
          <p:cNvPr id="16" name="グループ化 15">
            <a:extLst>
              <a:ext uri="{FF2B5EF4-FFF2-40B4-BE49-F238E27FC236}">
                <a16:creationId xmlns:a16="http://schemas.microsoft.com/office/drawing/2014/main" id="{10D82DDA-F74F-1B4C-B087-55F4201A397B}"/>
              </a:ext>
            </a:extLst>
          </p:cNvPr>
          <p:cNvGrpSpPr/>
          <p:nvPr/>
        </p:nvGrpSpPr>
        <p:grpSpPr>
          <a:xfrm>
            <a:off x="1913747" y="2774651"/>
            <a:ext cx="2160000" cy="2880000"/>
            <a:chOff x="1792577" y="3067125"/>
            <a:chExt cx="2160000" cy="2880000"/>
          </a:xfrm>
        </p:grpSpPr>
        <p:pic>
          <p:nvPicPr>
            <p:cNvPr id="11" name="グラフィックス 10" descr="クラウドからダウンロード">
              <a:extLst>
                <a:ext uri="{FF2B5EF4-FFF2-40B4-BE49-F238E27FC236}">
                  <a16:creationId xmlns:a16="http://schemas.microsoft.com/office/drawing/2014/main" id="{6A4EAC83-0506-4244-84E9-8C0FA723D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2577" y="3428999"/>
              <a:ext cx="2160000" cy="2160000"/>
            </a:xfrm>
            <a:prstGeom prst="rect">
              <a:avLst/>
            </a:prstGeom>
          </p:spPr>
        </p:pic>
        <p:sp>
          <p:nvSpPr>
            <p:cNvPr id="14" name="正方形/長方形 13">
              <a:extLst>
                <a:ext uri="{FF2B5EF4-FFF2-40B4-BE49-F238E27FC236}">
                  <a16:creationId xmlns:a16="http://schemas.microsoft.com/office/drawing/2014/main" id="{0AFE0D8B-2245-3D40-A3D2-EA566A022630}"/>
                </a:ext>
              </a:extLst>
            </p:cNvPr>
            <p:cNvSpPr/>
            <p:nvPr/>
          </p:nvSpPr>
          <p:spPr>
            <a:xfrm rot="2700000">
              <a:off x="1430703" y="4417125"/>
              <a:ext cx="2880000" cy="180000"/>
            </a:xfrm>
            <a:prstGeom prst="rect">
              <a:avLst/>
            </a:prstGeom>
            <a:solidFill>
              <a:schemeClr val="bg2">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85B93690-2000-F541-839F-698779B89B06}"/>
              </a:ext>
            </a:extLst>
          </p:cNvPr>
          <p:cNvSpPr txBox="1"/>
          <p:nvPr/>
        </p:nvSpPr>
        <p:spPr>
          <a:xfrm>
            <a:off x="4428344" y="3891485"/>
            <a:ext cx="6925456" cy="646331"/>
          </a:xfrm>
          <a:prstGeom prst="rect">
            <a:avLst/>
          </a:prstGeom>
          <a:noFill/>
        </p:spPr>
        <p:txBody>
          <a:bodyPr wrap="square" rtlCol="0">
            <a:spAutoFit/>
          </a:bodyPr>
          <a:lstStyle/>
          <a:p>
            <a:r>
              <a:rPr lang="ja-JP" altLang="en-US" sz="2800"/>
              <a:t>ブラウザーで使え、</a:t>
            </a:r>
            <a:r>
              <a:rPr kumimoji="1" lang="ja-JP" altLang="en-US" sz="2800"/>
              <a:t>インストール</a:t>
            </a:r>
            <a:r>
              <a:rPr kumimoji="1" lang="ja-JP" altLang="en-US" sz="3600" b="1">
                <a:solidFill>
                  <a:schemeClr val="bg2">
                    <a:lumMod val="60000"/>
                    <a:lumOff val="40000"/>
                  </a:schemeClr>
                </a:solidFill>
              </a:rPr>
              <a:t>不要</a:t>
            </a:r>
          </a:p>
        </p:txBody>
      </p:sp>
    </p:spTree>
    <p:extLst>
      <p:ext uri="{BB962C8B-B14F-4D97-AF65-F5344CB8AC3E}">
        <p14:creationId xmlns:p14="http://schemas.microsoft.com/office/powerpoint/2010/main" val="4235431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0F408-0F1F-CE43-8212-E855A4D87B11}"/>
              </a:ext>
            </a:extLst>
          </p:cNvPr>
          <p:cNvSpPr>
            <a:spLocks noGrp="1"/>
          </p:cNvSpPr>
          <p:nvPr>
            <p:ph type="title"/>
          </p:nvPr>
        </p:nvSpPr>
        <p:spPr/>
        <p:txBody>
          <a:bodyPr/>
          <a:lstStyle/>
          <a:p>
            <a:r>
              <a:rPr lang="ja-JP" altLang="en-US"/>
              <a:t>オプション機能</a:t>
            </a:r>
            <a:endParaRPr kumimoji="1" lang="ja-JP" altLang="en-US"/>
          </a:p>
        </p:txBody>
      </p:sp>
      <p:sp>
        <p:nvSpPr>
          <p:cNvPr id="3" name="コンテンツ プレースホルダー 2">
            <a:extLst>
              <a:ext uri="{FF2B5EF4-FFF2-40B4-BE49-F238E27FC236}">
                <a16:creationId xmlns:a16="http://schemas.microsoft.com/office/drawing/2014/main" id="{BCB2D659-4CFB-9D4B-9CB0-76BB05C85834}"/>
              </a:ext>
            </a:extLst>
          </p:cNvPr>
          <p:cNvSpPr>
            <a:spLocks noGrp="1"/>
          </p:cNvSpPr>
          <p:nvPr>
            <p:ph idx="1"/>
          </p:nvPr>
        </p:nvSpPr>
        <p:spPr/>
        <p:txBody>
          <a:bodyPr/>
          <a:lstStyle/>
          <a:p>
            <a:r>
              <a:rPr lang="ja-JP" altLang="en-US"/>
              <a:t>リアルタイムで</a:t>
            </a:r>
            <a:r>
              <a:rPr lang="ja-JP" altLang="en-US" sz="3600" b="1">
                <a:solidFill>
                  <a:schemeClr val="bg2">
                    <a:lumMod val="60000"/>
                    <a:lumOff val="40000"/>
                  </a:schemeClr>
                </a:solidFill>
              </a:rPr>
              <a:t>表情からも</a:t>
            </a:r>
            <a:r>
              <a:rPr lang="ja-JP" altLang="en-US"/>
              <a:t>盛り上がり度推定</a:t>
            </a:r>
            <a:endParaRPr lang="en-US" altLang="ja-JP" dirty="0"/>
          </a:p>
          <a:p>
            <a:pPr lvl="1"/>
            <a:r>
              <a:rPr lang="ja-JP" altLang="en-US"/>
              <a:t>導入</a:t>
            </a:r>
            <a:r>
              <a:rPr kumimoji="1" lang="ja-JP" altLang="en-US"/>
              <a:t>にはコンピューター性能とインストールが必須</a:t>
            </a:r>
            <a:endParaRPr kumimoji="1" lang="en-US" altLang="ja-JP" dirty="0"/>
          </a:p>
          <a:p>
            <a:pPr lvl="1"/>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9392E17-781B-EB40-ABD7-97615088D7C9}"/>
              </a:ext>
            </a:extLst>
          </p:cNvPr>
          <p:cNvSpPr>
            <a:spLocks noGrp="1"/>
          </p:cNvSpPr>
          <p:nvPr>
            <p:ph type="sldNum" sz="quarter" idx="12"/>
          </p:nvPr>
        </p:nvSpPr>
        <p:spPr/>
        <p:txBody>
          <a:bodyPr/>
          <a:lstStyle/>
          <a:p>
            <a:fld id="{7E239498-AD10-FC48-B4C8-222DD9199322}" type="slidenum">
              <a:rPr lang="ja-JP" altLang="en-US" smtClean="0"/>
              <a:pPr/>
              <a:t>25</a:t>
            </a:fld>
            <a:endParaRPr lang="ja-JP" altLang="en-US"/>
          </a:p>
        </p:txBody>
      </p:sp>
    </p:spTree>
    <p:extLst>
      <p:ext uri="{BB962C8B-B14F-4D97-AF65-F5344CB8AC3E}">
        <p14:creationId xmlns:p14="http://schemas.microsoft.com/office/powerpoint/2010/main" val="2595032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807D2C-8019-AB43-B491-41F181394E87}"/>
              </a:ext>
            </a:extLst>
          </p:cNvPr>
          <p:cNvSpPr>
            <a:spLocks noGrp="1"/>
          </p:cNvSpPr>
          <p:nvPr>
            <p:ph type="title"/>
          </p:nvPr>
        </p:nvSpPr>
        <p:spPr/>
        <p:txBody>
          <a:bodyPr/>
          <a:lstStyle/>
          <a:p>
            <a:r>
              <a:rPr kumimoji="1" lang="ja-JP" altLang="en-US"/>
              <a:t>オプション機能</a:t>
            </a:r>
          </a:p>
        </p:txBody>
      </p:sp>
      <p:sp>
        <p:nvSpPr>
          <p:cNvPr id="3" name="コンテンツ プレースホルダー 2">
            <a:extLst>
              <a:ext uri="{FF2B5EF4-FFF2-40B4-BE49-F238E27FC236}">
                <a16:creationId xmlns:a16="http://schemas.microsoft.com/office/drawing/2014/main" id="{41C94C97-01E1-E840-9B36-F8E8C74554BE}"/>
              </a:ext>
            </a:extLst>
          </p:cNvPr>
          <p:cNvSpPr>
            <a:spLocks noGrp="1"/>
          </p:cNvSpPr>
          <p:nvPr>
            <p:ph idx="1"/>
          </p:nvPr>
        </p:nvSpPr>
        <p:spPr/>
        <p:txBody>
          <a:bodyPr/>
          <a:lstStyle/>
          <a:p>
            <a:r>
              <a:rPr kumimoji="1" lang="ja-JP" altLang="en-US"/>
              <a:t>ビジネスニュース</a:t>
            </a:r>
            <a:r>
              <a:rPr kumimoji="1" lang="ja-JP" altLang="en-US" sz="3600" b="1">
                <a:solidFill>
                  <a:schemeClr val="bg2">
                    <a:lumMod val="60000"/>
                    <a:lumOff val="40000"/>
                  </a:schemeClr>
                </a:solidFill>
              </a:rPr>
              <a:t>以外</a:t>
            </a:r>
            <a:r>
              <a:rPr kumimoji="1" lang="ja-JP" altLang="en-US"/>
              <a:t>の話題も</a:t>
            </a:r>
            <a:r>
              <a:rPr kumimoji="1" lang="ja-JP" altLang="en-US" sz="3600" b="1">
                <a:solidFill>
                  <a:schemeClr val="bg2">
                    <a:lumMod val="60000"/>
                    <a:lumOff val="40000"/>
                  </a:schemeClr>
                </a:solidFill>
              </a:rPr>
              <a:t>提供</a:t>
            </a:r>
            <a:endParaRPr kumimoji="1" lang="ja-JP" altLang="en-US" b="1">
              <a:solidFill>
                <a:schemeClr val="bg2">
                  <a:lumMod val="60000"/>
                  <a:lumOff val="40000"/>
                </a:schemeClr>
              </a:solidFill>
            </a:endParaRPr>
          </a:p>
        </p:txBody>
      </p:sp>
      <p:sp>
        <p:nvSpPr>
          <p:cNvPr id="4" name="スライド番号プレースホルダー 3">
            <a:extLst>
              <a:ext uri="{FF2B5EF4-FFF2-40B4-BE49-F238E27FC236}">
                <a16:creationId xmlns:a16="http://schemas.microsoft.com/office/drawing/2014/main" id="{520EBA29-3C4C-BC4F-9AA4-3E5AD271FE00}"/>
              </a:ext>
            </a:extLst>
          </p:cNvPr>
          <p:cNvSpPr>
            <a:spLocks noGrp="1"/>
          </p:cNvSpPr>
          <p:nvPr>
            <p:ph type="sldNum" sz="quarter" idx="12"/>
          </p:nvPr>
        </p:nvSpPr>
        <p:spPr/>
        <p:txBody>
          <a:bodyPr/>
          <a:lstStyle/>
          <a:p>
            <a:fld id="{7E239498-AD10-FC48-B4C8-222DD9199322}" type="slidenum">
              <a:rPr lang="ja-JP" altLang="en-US" smtClean="0"/>
              <a:pPr/>
              <a:t>26</a:t>
            </a:fld>
            <a:endParaRPr lang="ja-JP" altLang="en-US"/>
          </a:p>
        </p:txBody>
      </p:sp>
    </p:spTree>
    <p:extLst>
      <p:ext uri="{BB962C8B-B14F-4D97-AF65-F5344CB8AC3E}">
        <p14:creationId xmlns:p14="http://schemas.microsoft.com/office/powerpoint/2010/main" val="2169512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99568F-C52C-D44B-9B86-6EB8A1B50664}"/>
              </a:ext>
            </a:extLst>
          </p:cNvPr>
          <p:cNvSpPr>
            <a:spLocks noGrp="1"/>
          </p:cNvSpPr>
          <p:nvPr>
            <p:ph type="sldNum" sz="quarter" idx="12"/>
          </p:nvPr>
        </p:nvSpPr>
        <p:spPr/>
        <p:txBody>
          <a:bodyPr/>
          <a:lstStyle/>
          <a:p>
            <a:fld id="{7E239498-AD10-FC48-B4C8-222DD9199322}" type="slidenum">
              <a:rPr lang="ja-JP" altLang="en-US" smtClean="0"/>
              <a:pPr/>
              <a:t>27</a:t>
            </a:fld>
            <a:endParaRPr lang="ja-JP" altLang="en-US"/>
          </a:p>
        </p:txBody>
      </p:sp>
      <p:sp>
        <p:nvSpPr>
          <p:cNvPr id="31" name="テキスト ボックス 30">
            <a:extLst>
              <a:ext uri="{FF2B5EF4-FFF2-40B4-BE49-F238E27FC236}">
                <a16:creationId xmlns:a16="http://schemas.microsoft.com/office/drawing/2014/main" id="{5EAB5FB2-737D-394D-9331-771C35953F46}"/>
              </a:ext>
            </a:extLst>
          </p:cNvPr>
          <p:cNvSpPr txBox="1"/>
          <p:nvPr/>
        </p:nvSpPr>
        <p:spPr>
          <a:xfrm>
            <a:off x="764499" y="1497421"/>
            <a:ext cx="4497050" cy="1077218"/>
          </a:xfrm>
          <a:prstGeom prst="rect">
            <a:avLst/>
          </a:prstGeom>
          <a:noFill/>
        </p:spPr>
        <p:txBody>
          <a:bodyPr wrap="square" rtlCol="0">
            <a:spAutoFit/>
          </a:bodyPr>
          <a:lstStyle/>
          <a:p>
            <a:pPr algn="ctr"/>
            <a:r>
              <a:rPr lang="ja-JP" altLang="en-US"/>
              <a:t>名前の</a:t>
            </a:r>
            <a:r>
              <a:rPr lang="ja-JP" altLang="en-US" sz="2800"/>
              <a:t>由来</a:t>
            </a:r>
            <a:endParaRPr lang="en-US" altLang="ja-JP" sz="2800" dirty="0"/>
          </a:p>
          <a:p>
            <a:pPr lvl="1" algn="ctr"/>
            <a:r>
              <a:rPr lang="ja-JP" altLang="en-US"/>
              <a:t>氷を溶かす</a:t>
            </a:r>
            <a:r>
              <a:rPr lang="en-US" altLang="ja-JP" dirty="0"/>
              <a:t>(Melt ice)</a:t>
            </a:r>
            <a:r>
              <a:rPr lang="ja-JP" altLang="en-US"/>
              <a:t>から</a:t>
            </a:r>
            <a:endParaRPr lang="en-US" altLang="ja-JP" dirty="0"/>
          </a:p>
          <a:p>
            <a:pPr lvl="1" algn="ctr"/>
            <a:r>
              <a:rPr lang="ja-JP" altLang="en-US"/>
              <a:t>徐々に打ち解け合う、を実現したい</a:t>
            </a:r>
            <a:endParaRPr lang="en-US" altLang="ja-JP" dirty="0"/>
          </a:p>
        </p:txBody>
      </p:sp>
      <p:sp>
        <p:nvSpPr>
          <p:cNvPr id="41" name="テキスト ボックス 40">
            <a:extLst>
              <a:ext uri="{FF2B5EF4-FFF2-40B4-BE49-F238E27FC236}">
                <a16:creationId xmlns:a16="http://schemas.microsoft.com/office/drawing/2014/main" id="{23691DC4-DA28-1D4D-A6DF-116F00135F80}"/>
              </a:ext>
            </a:extLst>
          </p:cNvPr>
          <p:cNvSpPr txBox="1"/>
          <p:nvPr/>
        </p:nvSpPr>
        <p:spPr>
          <a:xfrm>
            <a:off x="57380" y="4948801"/>
            <a:ext cx="5955476" cy="1077218"/>
          </a:xfrm>
          <a:prstGeom prst="rect">
            <a:avLst/>
          </a:prstGeom>
          <a:noFill/>
        </p:spPr>
        <p:txBody>
          <a:bodyPr wrap="none" rtlCol="0">
            <a:spAutoFit/>
          </a:bodyPr>
          <a:lstStyle/>
          <a:p>
            <a:pPr algn="ctr"/>
            <a:r>
              <a:rPr lang="ja-JP" altLang="en-US"/>
              <a:t>オンライン</a:t>
            </a:r>
            <a:r>
              <a:rPr lang="ja-JP" altLang="en-US" sz="2800"/>
              <a:t>ならでは</a:t>
            </a:r>
            <a:endParaRPr lang="en-US" altLang="ja-JP" dirty="0"/>
          </a:p>
          <a:p>
            <a:pPr algn="ctr"/>
            <a:r>
              <a:rPr lang="ja-JP" altLang="en-US"/>
              <a:t>「オンラインのアイスブレイクのほうが良い！」を期待</a:t>
            </a:r>
            <a:endParaRPr lang="en-US" altLang="ja-JP" dirty="0"/>
          </a:p>
          <a:p>
            <a:pPr algn="ctr"/>
            <a:r>
              <a:rPr lang="ja-JP" altLang="en-US"/>
              <a:t>話題切替・評価はオンラインのほうが実現しやすい</a:t>
            </a:r>
            <a:endParaRPr lang="en-US" altLang="ja-JP" dirty="0"/>
          </a:p>
        </p:txBody>
      </p:sp>
      <p:sp>
        <p:nvSpPr>
          <p:cNvPr id="45" name="テキスト ボックス 44">
            <a:extLst>
              <a:ext uri="{FF2B5EF4-FFF2-40B4-BE49-F238E27FC236}">
                <a16:creationId xmlns:a16="http://schemas.microsoft.com/office/drawing/2014/main" id="{AAABC473-E748-484D-A25F-B3710A5837EC}"/>
              </a:ext>
            </a:extLst>
          </p:cNvPr>
          <p:cNvSpPr txBox="1"/>
          <p:nvPr/>
        </p:nvSpPr>
        <p:spPr>
          <a:xfrm>
            <a:off x="6397825" y="4945436"/>
            <a:ext cx="5493812" cy="800219"/>
          </a:xfrm>
          <a:prstGeom prst="rect">
            <a:avLst/>
          </a:prstGeom>
          <a:noFill/>
        </p:spPr>
        <p:txBody>
          <a:bodyPr wrap="none" rtlCol="0">
            <a:spAutoFit/>
          </a:bodyPr>
          <a:lstStyle/>
          <a:p>
            <a:pPr algn="ctr"/>
            <a:r>
              <a:rPr lang="ja-JP" altLang="en-US" sz="2800"/>
              <a:t>違和感のない</a:t>
            </a:r>
            <a:r>
              <a:rPr lang="en-US" altLang="ja-JP" dirty="0"/>
              <a:t>UI/UX</a:t>
            </a:r>
          </a:p>
          <a:p>
            <a:pPr algn="ctr"/>
            <a:r>
              <a:rPr lang="ja-JP" altLang="en-US"/>
              <a:t>クリックしたら色が変わる、ニュースの配置、など</a:t>
            </a:r>
            <a:endParaRPr lang="en-US" altLang="ja-JP" dirty="0"/>
          </a:p>
        </p:txBody>
      </p:sp>
      <p:sp>
        <p:nvSpPr>
          <p:cNvPr id="52" name="テキスト ボックス 51">
            <a:extLst>
              <a:ext uri="{FF2B5EF4-FFF2-40B4-BE49-F238E27FC236}">
                <a16:creationId xmlns:a16="http://schemas.microsoft.com/office/drawing/2014/main" id="{90FD8E25-E4DF-9A4C-9C58-D3429106479A}"/>
              </a:ext>
            </a:extLst>
          </p:cNvPr>
          <p:cNvSpPr txBox="1"/>
          <p:nvPr/>
        </p:nvSpPr>
        <p:spPr>
          <a:xfrm>
            <a:off x="6555847" y="1512454"/>
            <a:ext cx="5202065" cy="800219"/>
          </a:xfrm>
          <a:prstGeom prst="rect">
            <a:avLst/>
          </a:prstGeom>
          <a:noFill/>
        </p:spPr>
        <p:txBody>
          <a:bodyPr wrap="none" rtlCol="0">
            <a:spAutoFit/>
          </a:bodyPr>
          <a:lstStyle/>
          <a:p>
            <a:pPr algn="ctr"/>
            <a:r>
              <a:rPr lang="ja-JP" altLang="en-US" sz="2800"/>
              <a:t>ロゴ</a:t>
            </a:r>
            <a:r>
              <a:rPr lang="ja-JP" altLang="en-US"/>
              <a:t>のデザイン</a:t>
            </a:r>
            <a:endParaRPr lang="en-US" altLang="ja-JP" sz="2400" dirty="0"/>
          </a:p>
          <a:p>
            <a:pPr lvl="1" algn="ctr"/>
            <a:r>
              <a:rPr lang="en-US" altLang="ja-JP" dirty="0"/>
              <a:t>M</a:t>
            </a:r>
            <a:r>
              <a:rPr lang="ja-JP" altLang="en-US"/>
              <a:t>は</a:t>
            </a:r>
            <a:r>
              <a:rPr lang="en-US" altLang="ja-JP" dirty="0"/>
              <a:t>2</a:t>
            </a:r>
            <a:r>
              <a:rPr lang="ja-JP" altLang="en-US"/>
              <a:t>人が手を取り合う、</a:t>
            </a:r>
            <a:r>
              <a:rPr lang="en-US" altLang="ja-JP" dirty="0" err="1"/>
              <a:t>i</a:t>
            </a:r>
            <a:r>
              <a:rPr lang="ja-JP" altLang="en-US"/>
              <a:t>は氷が溶けている</a:t>
            </a:r>
            <a:endParaRPr lang="en-US" altLang="ja-JP" dirty="0"/>
          </a:p>
        </p:txBody>
      </p:sp>
      <p:pic>
        <p:nvPicPr>
          <p:cNvPr id="15" name="図 14">
            <a:extLst>
              <a:ext uri="{FF2B5EF4-FFF2-40B4-BE49-F238E27FC236}">
                <a16:creationId xmlns:a16="http://schemas.microsoft.com/office/drawing/2014/main" id="{FAD6D7BB-8461-F24A-BF27-AB01B84048F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844771" y="3022855"/>
            <a:ext cx="2502458" cy="812289"/>
          </a:xfrm>
          <a:prstGeom prst="rect">
            <a:avLst/>
          </a:prstGeom>
        </p:spPr>
      </p:pic>
      <p:pic>
        <p:nvPicPr>
          <p:cNvPr id="22" name="グラフィックス 21" descr="電球と歯車">
            <a:extLst>
              <a:ext uri="{FF2B5EF4-FFF2-40B4-BE49-F238E27FC236}">
                <a16:creationId xmlns:a16="http://schemas.microsoft.com/office/drawing/2014/main" id="{688712F8-48F4-C946-9DA9-54E2A515D5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5119" y="718368"/>
            <a:ext cx="720000" cy="720000"/>
          </a:xfrm>
          <a:prstGeom prst="rect">
            <a:avLst/>
          </a:prstGeom>
        </p:spPr>
      </p:pic>
      <p:pic>
        <p:nvPicPr>
          <p:cNvPr id="24" name="グラフィックス 23" descr="絵筆">
            <a:extLst>
              <a:ext uri="{FF2B5EF4-FFF2-40B4-BE49-F238E27FC236}">
                <a16:creationId xmlns:a16="http://schemas.microsoft.com/office/drawing/2014/main" id="{4B266267-788D-794A-88E2-49AD050826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0259" y="792454"/>
            <a:ext cx="720000" cy="720000"/>
          </a:xfrm>
          <a:prstGeom prst="rect">
            <a:avLst/>
          </a:prstGeom>
        </p:spPr>
      </p:pic>
      <p:pic>
        <p:nvPicPr>
          <p:cNvPr id="25" name="グラフィックス 24" descr="世界">
            <a:extLst>
              <a:ext uri="{FF2B5EF4-FFF2-40B4-BE49-F238E27FC236}">
                <a16:creationId xmlns:a16="http://schemas.microsoft.com/office/drawing/2014/main" id="{860F70A9-733F-3448-8672-1937D52076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75119" y="4131601"/>
            <a:ext cx="720000" cy="720000"/>
          </a:xfrm>
          <a:prstGeom prst="rect">
            <a:avLst/>
          </a:prstGeom>
        </p:spPr>
      </p:pic>
      <p:pic>
        <p:nvPicPr>
          <p:cNvPr id="27" name="グラフィックス 26" descr="カーソル">
            <a:extLst>
              <a:ext uri="{FF2B5EF4-FFF2-40B4-BE49-F238E27FC236}">
                <a16:creationId xmlns:a16="http://schemas.microsoft.com/office/drawing/2014/main" id="{1E7BB7D3-F8C0-904B-BF66-F01C702D48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10259" y="4131601"/>
            <a:ext cx="720000" cy="720000"/>
          </a:xfrm>
          <a:prstGeom prst="rect">
            <a:avLst/>
          </a:prstGeom>
        </p:spPr>
      </p:pic>
    </p:spTree>
    <p:extLst>
      <p:ext uri="{BB962C8B-B14F-4D97-AF65-F5344CB8AC3E}">
        <p14:creationId xmlns:p14="http://schemas.microsoft.com/office/powerpoint/2010/main" val="3138974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9C7180-82FC-B743-8C25-FBFEEB6D15CA}"/>
              </a:ext>
            </a:extLst>
          </p:cNvPr>
          <p:cNvSpPr>
            <a:spLocks noGrp="1"/>
          </p:cNvSpPr>
          <p:nvPr>
            <p:ph type="title"/>
          </p:nvPr>
        </p:nvSpPr>
        <p:spPr/>
        <p:txBody>
          <a:bodyPr/>
          <a:lstStyle/>
          <a:p>
            <a:r>
              <a:rPr lang="ja-JP" altLang="en-US"/>
              <a:t>データベース</a:t>
            </a:r>
            <a:endParaRPr kumimoji="1" lang="ja-JP" altLang="en-US"/>
          </a:p>
        </p:txBody>
      </p:sp>
      <p:sp>
        <p:nvSpPr>
          <p:cNvPr id="3" name="コンテンツ プレースホルダー 2">
            <a:extLst>
              <a:ext uri="{FF2B5EF4-FFF2-40B4-BE49-F238E27FC236}">
                <a16:creationId xmlns:a16="http://schemas.microsoft.com/office/drawing/2014/main" id="{6E4FE460-688A-B44E-A1B9-743C6A46DD5F}"/>
              </a:ext>
            </a:extLst>
          </p:cNvPr>
          <p:cNvSpPr>
            <a:spLocks noGrp="1"/>
          </p:cNvSpPr>
          <p:nvPr>
            <p:ph idx="1"/>
          </p:nvPr>
        </p:nvSpPr>
        <p:spPr/>
        <p:txBody>
          <a:bodyPr/>
          <a:lstStyle/>
          <a:p>
            <a:r>
              <a:rPr lang="ja-JP" altLang="en-US"/>
              <a:t>（主催者が参加者に選んでほしい）ニュースや、参加者の興味などを保存するために利用</a:t>
            </a:r>
            <a:endParaRPr lang="en-US" altLang="ja-JP" dirty="0"/>
          </a:p>
          <a:p>
            <a:r>
              <a:rPr lang="en-US" altLang="ja-JP" dirty="0"/>
              <a:t>NoSQL</a:t>
            </a:r>
            <a:r>
              <a:rPr lang="ja-JP" altLang="en-US"/>
              <a:t>クラウドデータベースでデータの保管と同期</a:t>
            </a:r>
          </a:p>
        </p:txBody>
      </p:sp>
      <p:sp>
        <p:nvSpPr>
          <p:cNvPr id="4" name="スライド番号プレースホルダー 3">
            <a:extLst>
              <a:ext uri="{FF2B5EF4-FFF2-40B4-BE49-F238E27FC236}">
                <a16:creationId xmlns:a16="http://schemas.microsoft.com/office/drawing/2014/main" id="{263EC8A3-F9AD-454A-93A7-93DEAABDCFBA}"/>
              </a:ext>
            </a:extLst>
          </p:cNvPr>
          <p:cNvSpPr>
            <a:spLocks noGrp="1"/>
          </p:cNvSpPr>
          <p:nvPr>
            <p:ph type="sldNum" sz="quarter" idx="12"/>
          </p:nvPr>
        </p:nvSpPr>
        <p:spPr/>
        <p:txBody>
          <a:bodyPr/>
          <a:lstStyle/>
          <a:p>
            <a:fld id="{7E239498-AD10-FC48-B4C8-222DD9199322}" type="slidenum">
              <a:rPr lang="ja-JP" altLang="en-US" smtClean="0"/>
              <a:pPr/>
              <a:t>28</a:t>
            </a:fld>
            <a:endParaRPr lang="ja-JP" altLang="en-US"/>
          </a:p>
        </p:txBody>
      </p:sp>
      <p:pic>
        <p:nvPicPr>
          <p:cNvPr id="5" name="図 4">
            <a:extLst>
              <a:ext uri="{FF2B5EF4-FFF2-40B4-BE49-F238E27FC236}">
                <a16:creationId xmlns:a16="http://schemas.microsoft.com/office/drawing/2014/main" id="{AFD17145-1733-6E49-B45A-B9079EF0DB7B}"/>
              </a:ext>
            </a:extLst>
          </p:cNvPr>
          <p:cNvPicPr>
            <a:picLocks noChangeAspect="1"/>
          </p:cNvPicPr>
          <p:nvPr/>
        </p:nvPicPr>
        <p:blipFill>
          <a:blip r:embed="rId3"/>
          <a:stretch>
            <a:fillRect/>
          </a:stretch>
        </p:blipFill>
        <p:spPr>
          <a:xfrm>
            <a:off x="7808152" y="254983"/>
            <a:ext cx="3746847" cy="849918"/>
          </a:xfrm>
          <a:prstGeom prst="rect">
            <a:avLst/>
          </a:prstGeom>
        </p:spPr>
      </p:pic>
      <p:sp>
        <p:nvSpPr>
          <p:cNvPr id="6" name="正方形/長方形 5">
            <a:extLst>
              <a:ext uri="{FF2B5EF4-FFF2-40B4-BE49-F238E27FC236}">
                <a16:creationId xmlns:a16="http://schemas.microsoft.com/office/drawing/2014/main" id="{3DC46C7F-B794-C746-9437-7284FEB14034}"/>
              </a:ext>
            </a:extLst>
          </p:cNvPr>
          <p:cNvSpPr/>
          <p:nvPr/>
        </p:nvSpPr>
        <p:spPr>
          <a:xfrm>
            <a:off x="8243274" y="3484638"/>
            <a:ext cx="3256542" cy="2243667"/>
          </a:xfrm>
          <a:prstGeom prst="rect">
            <a:avLst/>
          </a:prstGeom>
          <a:solidFill>
            <a:schemeClr val="bg2">
              <a:lumMod val="60000"/>
              <a:lumOff val="40000"/>
              <a:alpha val="50000"/>
            </a:schemeClr>
          </a:solid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BCB0F7C9-68E5-4144-B6F3-7A3A4B39E29F}"/>
              </a:ext>
            </a:extLst>
          </p:cNvPr>
          <p:cNvGrpSpPr/>
          <p:nvPr/>
        </p:nvGrpSpPr>
        <p:grpSpPr>
          <a:xfrm>
            <a:off x="8596284" y="3877422"/>
            <a:ext cx="2616001" cy="720000"/>
            <a:chOff x="6758307" y="2979436"/>
            <a:chExt cx="2616001" cy="720000"/>
          </a:xfrm>
        </p:grpSpPr>
        <p:sp>
          <p:nvSpPr>
            <p:cNvPr id="8" name="フリーフォーム 7">
              <a:extLst>
                <a:ext uri="{FF2B5EF4-FFF2-40B4-BE49-F238E27FC236}">
                  <a16:creationId xmlns:a16="http://schemas.microsoft.com/office/drawing/2014/main" id="{9FF6234F-8CDD-C24F-9203-CF16B4BF3A50}"/>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9" name="テキスト ボックス 8">
              <a:extLst>
                <a:ext uri="{FF2B5EF4-FFF2-40B4-BE49-F238E27FC236}">
                  <a16:creationId xmlns:a16="http://schemas.microsoft.com/office/drawing/2014/main" id="{12218330-4DE3-3E4F-B8B9-F926FF161835}"/>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ニュース</a:t>
              </a:r>
            </a:p>
          </p:txBody>
        </p:sp>
        <p:pic>
          <p:nvPicPr>
            <p:cNvPr id="10" name="グラフィックス 9" descr="データベース">
              <a:extLst>
                <a:ext uri="{FF2B5EF4-FFF2-40B4-BE49-F238E27FC236}">
                  <a16:creationId xmlns:a16="http://schemas.microsoft.com/office/drawing/2014/main" id="{02DB92A0-1589-8543-938B-8B6B247864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8307" y="2979436"/>
              <a:ext cx="720000" cy="720000"/>
            </a:xfrm>
            <a:prstGeom prst="rect">
              <a:avLst/>
            </a:prstGeom>
          </p:spPr>
        </p:pic>
      </p:grpSp>
      <p:grpSp>
        <p:nvGrpSpPr>
          <p:cNvPr id="11" name="グループ化 10">
            <a:extLst>
              <a:ext uri="{FF2B5EF4-FFF2-40B4-BE49-F238E27FC236}">
                <a16:creationId xmlns:a16="http://schemas.microsoft.com/office/drawing/2014/main" id="{9E3BBD61-7E59-1C40-93FE-6050D8C1D788}"/>
              </a:ext>
            </a:extLst>
          </p:cNvPr>
          <p:cNvGrpSpPr/>
          <p:nvPr/>
        </p:nvGrpSpPr>
        <p:grpSpPr>
          <a:xfrm>
            <a:off x="979715" y="4228370"/>
            <a:ext cx="2616001" cy="720000"/>
            <a:chOff x="975213" y="1411357"/>
            <a:chExt cx="2616001" cy="720000"/>
          </a:xfrm>
        </p:grpSpPr>
        <p:sp>
          <p:nvSpPr>
            <p:cNvPr id="12" name="フリーフォーム 11">
              <a:extLst>
                <a:ext uri="{FF2B5EF4-FFF2-40B4-BE49-F238E27FC236}">
                  <a16:creationId xmlns:a16="http://schemas.microsoft.com/office/drawing/2014/main" id="{55AFD726-ADC9-0547-B918-3E4F0F81EC04}"/>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3" name="グラフィックス 12" descr="ドキュメント">
              <a:extLst>
                <a:ext uri="{FF2B5EF4-FFF2-40B4-BE49-F238E27FC236}">
                  <a16:creationId xmlns:a16="http://schemas.microsoft.com/office/drawing/2014/main" id="{A630AFAF-6480-C643-80DE-821BFD7CE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9714" y="1411357"/>
              <a:ext cx="720000" cy="720000"/>
            </a:xfrm>
            <a:prstGeom prst="rect">
              <a:avLst/>
            </a:prstGeom>
          </p:spPr>
        </p:pic>
        <p:sp>
          <p:nvSpPr>
            <p:cNvPr id="14" name="テキスト ボックス 13">
              <a:extLst>
                <a:ext uri="{FF2B5EF4-FFF2-40B4-BE49-F238E27FC236}">
                  <a16:creationId xmlns:a16="http://schemas.microsoft.com/office/drawing/2014/main" id="{001C7863-4536-CC41-B0C5-430648CB1916}"/>
                </a:ext>
              </a:extLst>
            </p:cNvPr>
            <p:cNvSpPr txBox="1"/>
            <p:nvPr/>
          </p:nvSpPr>
          <p:spPr>
            <a:xfrm>
              <a:off x="1761594" y="1446049"/>
              <a:ext cx="1558372" cy="646331"/>
            </a:xfrm>
            <a:prstGeom prst="rect">
              <a:avLst/>
            </a:prstGeom>
            <a:noFill/>
          </p:spPr>
          <p:txBody>
            <a:bodyPr wrap="square" rtlCol="0" anchor="ctr">
              <a:spAutoFit/>
            </a:bodyPr>
            <a:lstStyle/>
            <a:p>
              <a:r>
                <a:rPr kumimoji="1" lang="ja-JP" altLang="en-US">
                  <a:solidFill>
                    <a:schemeClr val="bg1"/>
                  </a:solidFill>
                </a:rPr>
                <a:t>ニュース</a:t>
              </a:r>
              <a:r>
                <a:rPr lang="ja-JP" altLang="en-US">
                  <a:solidFill>
                    <a:schemeClr val="bg1"/>
                  </a:solidFill>
                </a:rPr>
                <a:t>の</a:t>
              </a:r>
              <a:endParaRPr lang="en-US" altLang="ja-JP" dirty="0">
                <a:solidFill>
                  <a:schemeClr val="bg1"/>
                </a:solidFill>
              </a:endParaRPr>
            </a:p>
            <a:p>
              <a:r>
                <a:rPr lang="ja-JP" altLang="en-US">
                  <a:solidFill>
                    <a:schemeClr val="bg1"/>
                  </a:solidFill>
                </a:rPr>
                <a:t>アンケート</a:t>
              </a:r>
              <a:endParaRPr kumimoji="1" lang="ja-JP" altLang="en-US">
                <a:solidFill>
                  <a:schemeClr val="bg1"/>
                </a:solidFill>
              </a:endParaRPr>
            </a:p>
          </p:txBody>
        </p:sp>
      </p:grpSp>
      <p:grpSp>
        <p:nvGrpSpPr>
          <p:cNvPr id="15" name="グループ化 14">
            <a:extLst>
              <a:ext uri="{FF2B5EF4-FFF2-40B4-BE49-F238E27FC236}">
                <a16:creationId xmlns:a16="http://schemas.microsoft.com/office/drawing/2014/main" id="{9BD68695-A47B-CA45-BE0D-1A0EA3D72D0F}"/>
              </a:ext>
            </a:extLst>
          </p:cNvPr>
          <p:cNvGrpSpPr/>
          <p:nvPr/>
        </p:nvGrpSpPr>
        <p:grpSpPr>
          <a:xfrm>
            <a:off x="8596284" y="4700884"/>
            <a:ext cx="2616001" cy="720000"/>
            <a:chOff x="6758307" y="2979436"/>
            <a:chExt cx="2616001" cy="720000"/>
          </a:xfrm>
        </p:grpSpPr>
        <p:sp>
          <p:nvSpPr>
            <p:cNvPr id="16" name="フリーフォーム 15">
              <a:extLst>
                <a:ext uri="{FF2B5EF4-FFF2-40B4-BE49-F238E27FC236}">
                  <a16:creationId xmlns:a16="http://schemas.microsoft.com/office/drawing/2014/main" id="{EDA22B43-D78E-A844-9240-1588D4DD2505}"/>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7" name="テキスト ボックス 16">
              <a:extLst>
                <a:ext uri="{FF2B5EF4-FFF2-40B4-BE49-F238E27FC236}">
                  <a16:creationId xmlns:a16="http://schemas.microsoft.com/office/drawing/2014/main" id="{6828FD67-BA29-1E45-9A0E-026961BB79DC}"/>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参加者興味</a:t>
              </a:r>
            </a:p>
          </p:txBody>
        </p:sp>
        <p:pic>
          <p:nvPicPr>
            <p:cNvPr id="18" name="グラフィックス 17" descr="データベース">
              <a:extLst>
                <a:ext uri="{FF2B5EF4-FFF2-40B4-BE49-F238E27FC236}">
                  <a16:creationId xmlns:a16="http://schemas.microsoft.com/office/drawing/2014/main" id="{485B44D7-96C2-024A-895F-D8F85BF49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8307" y="2979436"/>
              <a:ext cx="720000" cy="720000"/>
            </a:xfrm>
            <a:prstGeom prst="rect">
              <a:avLst/>
            </a:prstGeom>
          </p:spPr>
        </p:pic>
      </p:grpSp>
      <p:grpSp>
        <p:nvGrpSpPr>
          <p:cNvPr id="19" name="グループ化 18">
            <a:extLst>
              <a:ext uri="{FF2B5EF4-FFF2-40B4-BE49-F238E27FC236}">
                <a16:creationId xmlns:a16="http://schemas.microsoft.com/office/drawing/2014/main" id="{BDD054CD-A66E-8C4E-8D89-01BF61BB6D09}"/>
              </a:ext>
            </a:extLst>
          </p:cNvPr>
          <p:cNvGrpSpPr/>
          <p:nvPr/>
        </p:nvGrpSpPr>
        <p:grpSpPr>
          <a:xfrm>
            <a:off x="4285322" y="4004446"/>
            <a:ext cx="3604942" cy="461665"/>
            <a:chOff x="4293264" y="1840265"/>
            <a:chExt cx="3604942" cy="461665"/>
          </a:xfrm>
        </p:grpSpPr>
        <p:sp>
          <p:nvSpPr>
            <p:cNvPr id="20" name="フリーフォーム 19">
              <a:extLst>
                <a:ext uri="{FF2B5EF4-FFF2-40B4-BE49-F238E27FC236}">
                  <a16:creationId xmlns:a16="http://schemas.microsoft.com/office/drawing/2014/main" id="{2756485E-82DB-7D43-948A-4B37C7164A2E}"/>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21" name="直線コネクタ 20">
              <a:extLst>
                <a:ext uri="{FF2B5EF4-FFF2-40B4-BE49-F238E27FC236}">
                  <a16:creationId xmlns:a16="http://schemas.microsoft.com/office/drawing/2014/main" id="{D27F92EC-11CB-0944-AA43-5285B0175A30}"/>
                </a:ext>
              </a:extLst>
            </p:cNvPr>
            <p:cNvCxnSpPr>
              <a:cxnSpLocks/>
              <a:endCxn id="22"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円/楕円 21">
              <a:extLst>
                <a:ext uri="{FF2B5EF4-FFF2-40B4-BE49-F238E27FC236}">
                  <a16:creationId xmlns:a16="http://schemas.microsoft.com/office/drawing/2014/main" id="{1D4036C0-369F-034B-80CE-CB56789FE579}"/>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3" name="テキスト ボックス 22">
              <a:extLst>
                <a:ext uri="{FF2B5EF4-FFF2-40B4-BE49-F238E27FC236}">
                  <a16:creationId xmlns:a16="http://schemas.microsoft.com/office/drawing/2014/main" id="{A1F7EEA1-22D7-B744-8C97-EB5BB8B62DF0}"/>
                </a:ext>
              </a:extLst>
            </p:cNvPr>
            <p:cNvSpPr txBox="1"/>
            <p:nvPr/>
          </p:nvSpPr>
          <p:spPr>
            <a:xfrm>
              <a:off x="5220318" y="1840265"/>
              <a:ext cx="2373086" cy="461665"/>
            </a:xfrm>
            <a:prstGeom prst="rect">
              <a:avLst/>
            </a:prstGeom>
            <a:noFill/>
          </p:spPr>
          <p:txBody>
            <a:bodyPr wrap="square" rtlCol="0" anchor="ctr">
              <a:spAutoFit/>
            </a:bodyPr>
            <a:lstStyle/>
            <a:p>
              <a:r>
                <a:rPr lang="ja-JP" altLang="en-US" sz="1200">
                  <a:solidFill>
                    <a:schemeClr val="bg1"/>
                  </a:solidFill>
                </a:rPr>
                <a:t>主催者によって選ばれた近日のニュースを提示</a:t>
              </a:r>
              <a:endParaRPr kumimoji="1" lang="ja-JP" altLang="en-US" sz="1200">
                <a:solidFill>
                  <a:schemeClr val="bg1"/>
                </a:solidFill>
              </a:endParaRPr>
            </a:p>
          </p:txBody>
        </p:sp>
      </p:grpSp>
      <p:grpSp>
        <p:nvGrpSpPr>
          <p:cNvPr id="24" name="グループ化 23">
            <a:extLst>
              <a:ext uri="{FF2B5EF4-FFF2-40B4-BE49-F238E27FC236}">
                <a16:creationId xmlns:a16="http://schemas.microsoft.com/office/drawing/2014/main" id="{9158316A-C93F-2643-934E-5809C7BF107D}"/>
              </a:ext>
            </a:extLst>
          </p:cNvPr>
          <p:cNvGrpSpPr/>
          <p:nvPr/>
        </p:nvGrpSpPr>
        <p:grpSpPr>
          <a:xfrm>
            <a:off x="4285322" y="4855341"/>
            <a:ext cx="3604942" cy="406800"/>
            <a:chOff x="4293264" y="1865034"/>
            <a:chExt cx="3604942" cy="406800"/>
          </a:xfrm>
        </p:grpSpPr>
        <p:sp>
          <p:nvSpPr>
            <p:cNvPr id="25" name="フリーフォーム 24">
              <a:extLst>
                <a:ext uri="{FF2B5EF4-FFF2-40B4-BE49-F238E27FC236}">
                  <a16:creationId xmlns:a16="http://schemas.microsoft.com/office/drawing/2014/main" id="{799033F7-09C1-6C4F-BABA-AAE7FA0DBEDF}"/>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26" name="直線コネクタ 25">
              <a:extLst>
                <a:ext uri="{FF2B5EF4-FFF2-40B4-BE49-F238E27FC236}">
                  <a16:creationId xmlns:a16="http://schemas.microsoft.com/office/drawing/2014/main" id="{54F725B0-6849-264E-9772-D8D0CC6F6878}"/>
                </a:ext>
              </a:extLst>
            </p:cNvPr>
            <p:cNvCxnSpPr>
              <a:cxnSpLocks/>
              <a:endCxn id="27"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円/楕円 26">
              <a:extLst>
                <a:ext uri="{FF2B5EF4-FFF2-40B4-BE49-F238E27FC236}">
                  <a16:creationId xmlns:a16="http://schemas.microsoft.com/office/drawing/2014/main" id="{9315628C-F763-F141-9BCB-D0F3E44BD9A0}"/>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8" name="テキスト ボックス 27">
              <a:extLst>
                <a:ext uri="{FF2B5EF4-FFF2-40B4-BE49-F238E27FC236}">
                  <a16:creationId xmlns:a16="http://schemas.microsoft.com/office/drawing/2014/main" id="{A0F81E46-846B-FE4F-A995-EA2C692072B7}"/>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興味があるニュースを登録</a:t>
              </a:r>
              <a:endParaRPr kumimoji="1" lang="ja-JP" altLang="en-US" sz="1200">
                <a:solidFill>
                  <a:schemeClr val="bg1"/>
                </a:solidFill>
              </a:endParaRPr>
            </a:p>
          </p:txBody>
        </p:sp>
      </p:grpSp>
      <p:cxnSp>
        <p:nvCxnSpPr>
          <p:cNvPr id="29" name="直線コネクタ 28">
            <a:extLst>
              <a:ext uri="{FF2B5EF4-FFF2-40B4-BE49-F238E27FC236}">
                <a16:creationId xmlns:a16="http://schemas.microsoft.com/office/drawing/2014/main" id="{186A1990-BACC-9349-B237-75B09194C66A}"/>
              </a:ext>
            </a:extLst>
          </p:cNvPr>
          <p:cNvCxnSpPr>
            <a:cxnSpLocks/>
            <a:stCxn id="20" idx="5"/>
            <a:endCxn id="12" idx="2"/>
          </p:cNvCxnSpPr>
          <p:nvPr/>
        </p:nvCxnSpPr>
        <p:spPr>
          <a:xfrm flipH="1">
            <a:off x="3595716" y="4234541"/>
            <a:ext cx="689606" cy="371931"/>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6DF7ED0-996F-3F49-922D-4D4F93AC2781}"/>
              </a:ext>
            </a:extLst>
          </p:cNvPr>
          <p:cNvCxnSpPr>
            <a:cxnSpLocks/>
            <a:stCxn id="25" idx="5"/>
            <a:endCxn id="12" idx="2"/>
          </p:cNvCxnSpPr>
          <p:nvPr/>
        </p:nvCxnSpPr>
        <p:spPr>
          <a:xfrm flipH="1" flipV="1">
            <a:off x="3595716" y="4606472"/>
            <a:ext cx="689606" cy="454195"/>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41B31EA-EEE8-274A-8172-7EAFB0304A36}"/>
              </a:ext>
            </a:extLst>
          </p:cNvPr>
          <p:cNvCxnSpPr>
            <a:cxnSpLocks/>
            <a:stCxn id="10" idx="1"/>
            <a:endCxn id="20" idx="2"/>
          </p:cNvCxnSpPr>
          <p:nvPr/>
        </p:nvCxnSpPr>
        <p:spPr>
          <a:xfrm flipH="1">
            <a:off x="7890264" y="4237422"/>
            <a:ext cx="706020" cy="367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0E999C74-53EF-8B43-AE69-F5F2EE94AB57}"/>
              </a:ext>
            </a:extLst>
          </p:cNvPr>
          <p:cNvCxnSpPr>
            <a:cxnSpLocks/>
            <a:stCxn id="10" idx="1"/>
            <a:endCxn id="25" idx="2"/>
          </p:cNvCxnSpPr>
          <p:nvPr/>
        </p:nvCxnSpPr>
        <p:spPr>
          <a:xfrm flipH="1">
            <a:off x="7890264" y="4237422"/>
            <a:ext cx="706020" cy="829796"/>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4B1E6FF-F4F9-AD43-9A50-9FE52C9B5199}"/>
              </a:ext>
            </a:extLst>
          </p:cNvPr>
          <p:cNvCxnSpPr>
            <a:cxnSpLocks/>
            <a:stCxn id="18" idx="1"/>
            <a:endCxn id="25" idx="2"/>
          </p:cNvCxnSpPr>
          <p:nvPr/>
        </p:nvCxnSpPr>
        <p:spPr>
          <a:xfrm flipH="1">
            <a:off x="7890264" y="5060884"/>
            <a:ext cx="706020" cy="63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422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F278F04-AF26-E246-AFEC-C6627812C23C}"/>
              </a:ext>
            </a:extLst>
          </p:cNvPr>
          <p:cNvSpPr>
            <a:spLocks noGrp="1"/>
          </p:cNvSpPr>
          <p:nvPr>
            <p:ph type="sldNum" sz="quarter" idx="12"/>
          </p:nvPr>
        </p:nvSpPr>
        <p:spPr/>
        <p:txBody>
          <a:bodyPr/>
          <a:lstStyle/>
          <a:p>
            <a:fld id="{7E239498-AD10-FC48-B4C8-222DD9199322}" type="slidenum">
              <a:rPr lang="ja-JP" altLang="en-US" smtClean="0"/>
              <a:pPr/>
              <a:t>2</a:t>
            </a:fld>
            <a:endParaRPr lang="ja-JP" altLang="en-US"/>
          </a:p>
        </p:txBody>
      </p:sp>
      <p:sp>
        <p:nvSpPr>
          <p:cNvPr id="12" name="タイトル 1">
            <a:extLst>
              <a:ext uri="{FF2B5EF4-FFF2-40B4-BE49-F238E27FC236}">
                <a16:creationId xmlns:a16="http://schemas.microsoft.com/office/drawing/2014/main" id="{DCCAE109-9CB1-C34D-8494-48F1EF998547}"/>
              </a:ext>
            </a:extLst>
          </p:cNvPr>
          <p:cNvSpPr>
            <a:spLocks noGrp="1"/>
          </p:cNvSpPr>
          <p:nvPr>
            <p:ph type="title"/>
          </p:nvPr>
        </p:nvSpPr>
        <p:spPr>
          <a:xfrm>
            <a:off x="838200" y="545125"/>
            <a:ext cx="10515600" cy="784911"/>
          </a:xfrm>
        </p:spPr>
        <p:txBody>
          <a:bodyPr/>
          <a:lstStyle/>
          <a:p>
            <a:r>
              <a:rPr lang="en-US" altLang="ja-JP" dirty="0"/>
              <a:t>Web</a:t>
            </a:r>
            <a:r>
              <a:rPr lang="ja-JP" altLang="en-US"/>
              <a:t>会議システムの利用者</a:t>
            </a:r>
            <a:endParaRPr kumimoji="1" lang="ja-JP" altLang="en-US"/>
          </a:p>
        </p:txBody>
      </p:sp>
      <p:pic>
        <p:nvPicPr>
          <p:cNvPr id="22" name="図 21">
            <a:extLst>
              <a:ext uri="{FF2B5EF4-FFF2-40B4-BE49-F238E27FC236}">
                <a16:creationId xmlns:a16="http://schemas.microsoft.com/office/drawing/2014/main" id="{9734A08A-FCB3-324C-9113-45CC925137B6}"/>
              </a:ext>
            </a:extLst>
          </p:cNvPr>
          <p:cNvPicPr>
            <a:picLocks noChangeAspect="1"/>
          </p:cNvPicPr>
          <p:nvPr/>
        </p:nvPicPr>
        <p:blipFill rotWithShape="1">
          <a:blip r:embed="rId3"/>
          <a:srcRect l="22325" t="3341" r="24830" b="3341"/>
          <a:stretch/>
        </p:blipFill>
        <p:spPr>
          <a:xfrm>
            <a:off x="9618024" y="440087"/>
            <a:ext cx="1005404" cy="994986"/>
          </a:xfrm>
          <a:prstGeom prst="rect">
            <a:avLst/>
          </a:prstGeom>
        </p:spPr>
      </p:pic>
      <p:graphicFrame>
        <p:nvGraphicFramePr>
          <p:cNvPr id="7" name="グラフ 6">
            <a:extLst>
              <a:ext uri="{FF2B5EF4-FFF2-40B4-BE49-F238E27FC236}">
                <a16:creationId xmlns:a16="http://schemas.microsoft.com/office/drawing/2014/main" id="{EDD54881-6224-1B4E-A3AC-86CD9F579DA8}"/>
              </a:ext>
            </a:extLst>
          </p:cNvPr>
          <p:cNvGraphicFramePr/>
          <p:nvPr>
            <p:extLst>
              <p:ext uri="{D42A27DB-BD31-4B8C-83A1-F6EECF244321}">
                <p14:modId xmlns:p14="http://schemas.microsoft.com/office/powerpoint/2010/main" val="4091536084"/>
              </p:ext>
            </p:extLst>
          </p:nvPr>
        </p:nvGraphicFramePr>
        <p:xfrm>
          <a:off x="6383860" y="1966848"/>
          <a:ext cx="4647801" cy="3435683"/>
        </p:xfrm>
        <a:graphic>
          <a:graphicData uri="http://schemas.openxmlformats.org/drawingml/2006/chart">
            <c:chart xmlns:c="http://schemas.openxmlformats.org/drawingml/2006/chart" xmlns:r="http://schemas.openxmlformats.org/officeDocument/2006/relationships" r:id="rId4"/>
          </a:graphicData>
        </a:graphic>
      </p:graphicFrame>
      <p:sp>
        <p:nvSpPr>
          <p:cNvPr id="8" name="テキスト ボックス 7">
            <a:extLst>
              <a:ext uri="{FF2B5EF4-FFF2-40B4-BE49-F238E27FC236}">
                <a16:creationId xmlns:a16="http://schemas.microsoft.com/office/drawing/2014/main" id="{0BF3C931-A78A-6345-AD9C-86CE1F89937F}"/>
              </a:ext>
            </a:extLst>
          </p:cNvPr>
          <p:cNvSpPr txBox="1"/>
          <p:nvPr/>
        </p:nvSpPr>
        <p:spPr>
          <a:xfrm>
            <a:off x="8851789" y="5934306"/>
            <a:ext cx="1771639" cy="246221"/>
          </a:xfrm>
          <a:prstGeom prst="rect">
            <a:avLst/>
          </a:prstGeom>
          <a:noFill/>
        </p:spPr>
        <p:txBody>
          <a:bodyPr wrap="none" rtlCol="0">
            <a:spAutoFit/>
          </a:bodyPr>
          <a:lstStyle/>
          <a:p>
            <a:r>
              <a:rPr lang="en-US" altLang="ja-JP" sz="1000" dirty="0"/>
              <a:t>Zoom: 2020</a:t>
            </a:r>
            <a:r>
              <a:rPr lang="ja-JP" altLang="en-US" sz="1000"/>
              <a:t>年を振り返って</a:t>
            </a:r>
          </a:p>
        </p:txBody>
      </p:sp>
      <p:sp>
        <p:nvSpPr>
          <p:cNvPr id="20" name="下矢印 19">
            <a:extLst>
              <a:ext uri="{FF2B5EF4-FFF2-40B4-BE49-F238E27FC236}">
                <a16:creationId xmlns:a16="http://schemas.microsoft.com/office/drawing/2014/main" id="{FE80F41F-2118-564E-9F5A-E4855F518ECD}"/>
              </a:ext>
            </a:extLst>
          </p:cNvPr>
          <p:cNvSpPr/>
          <p:nvPr/>
        </p:nvSpPr>
        <p:spPr>
          <a:xfrm rot="14883445">
            <a:off x="8956096" y="1906202"/>
            <a:ext cx="327992" cy="3087431"/>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Google Shape;633;p63">
            <a:extLst>
              <a:ext uri="{FF2B5EF4-FFF2-40B4-BE49-F238E27FC236}">
                <a16:creationId xmlns:a16="http://schemas.microsoft.com/office/drawing/2014/main" id="{E88A857A-D065-B041-8D1A-8DFBB2AF7411}"/>
              </a:ext>
            </a:extLst>
          </p:cNvPr>
          <p:cNvSpPr txBox="1">
            <a:spLocks/>
          </p:cNvSpPr>
          <p:nvPr/>
        </p:nvSpPr>
        <p:spPr>
          <a:xfrm>
            <a:off x="8399823" y="2833208"/>
            <a:ext cx="985900" cy="961051"/>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kumimoji="1" sz="4400" b="0" i="0" kern="1200">
                <a:solidFill>
                  <a:schemeClr val="tx1"/>
                </a:solidFill>
                <a:latin typeface="Yu Gothic Medium" panose="020B0400000000000000" pitchFamily="34" charset="-128"/>
                <a:ea typeface="Yu Gothic Medium" panose="020B0400000000000000" pitchFamily="34" charset="-128"/>
                <a:cs typeface="+mj-cs"/>
              </a:defRPr>
            </a:lvl1pPr>
          </a:lstStyle>
          <a:p>
            <a:pPr algn="l">
              <a:spcBef>
                <a:spcPts val="0"/>
              </a:spcBef>
            </a:pPr>
            <a:r>
              <a:rPr lang="ja-JP" altLang="en-US" sz="2400">
                <a:solidFill>
                  <a:schemeClr val="dk2"/>
                </a:solidFill>
              </a:rPr>
              <a:t>倍</a:t>
            </a:r>
            <a:endParaRPr lang="ja-JP" altLang="en-US" sz="4800" dirty="0">
              <a:solidFill>
                <a:schemeClr val="dk2"/>
              </a:solidFill>
            </a:endParaRPr>
          </a:p>
        </p:txBody>
      </p:sp>
      <p:sp>
        <p:nvSpPr>
          <p:cNvPr id="29" name="Google Shape;633;p63">
            <a:extLst>
              <a:ext uri="{FF2B5EF4-FFF2-40B4-BE49-F238E27FC236}">
                <a16:creationId xmlns:a16="http://schemas.microsoft.com/office/drawing/2014/main" id="{7D883320-8F8E-7D4E-B3B4-8B00673A8509}"/>
              </a:ext>
            </a:extLst>
          </p:cNvPr>
          <p:cNvSpPr txBox="1">
            <a:spLocks/>
          </p:cNvSpPr>
          <p:nvPr/>
        </p:nvSpPr>
        <p:spPr>
          <a:xfrm>
            <a:off x="7722023" y="2625060"/>
            <a:ext cx="1897000" cy="1232700"/>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kumimoji="1" sz="4400" b="0" i="0" kern="1200">
                <a:solidFill>
                  <a:schemeClr val="tx1"/>
                </a:solidFill>
                <a:latin typeface="Yu Gothic Medium" panose="020B0400000000000000" pitchFamily="34" charset="-128"/>
                <a:ea typeface="Yu Gothic Medium" panose="020B0400000000000000" pitchFamily="34" charset="-128"/>
                <a:cs typeface="+mj-cs"/>
              </a:defRPr>
            </a:lvl1pPr>
          </a:lstStyle>
          <a:p>
            <a:pPr algn="l">
              <a:spcBef>
                <a:spcPts val="0"/>
              </a:spcBef>
            </a:pPr>
            <a:r>
              <a:rPr lang="en-US" altLang="ja-JP" sz="4800" dirty="0">
                <a:solidFill>
                  <a:schemeClr val="dk2"/>
                </a:solidFill>
              </a:rPr>
              <a:t>30</a:t>
            </a:r>
            <a:endParaRPr lang="ja-JP" altLang="en-US" sz="4800" dirty="0">
              <a:solidFill>
                <a:schemeClr val="dk2"/>
              </a:solidFill>
            </a:endParaRPr>
          </a:p>
        </p:txBody>
      </p:sp>
      <p:sp>
        <p:nvSpPr>
          <p:cNvPr id="19" name="テキスト ボックス 18">
            <a:extLst>
              <a:ext uri="{FF2B5EF4-FFF2-40B4-BE49-F238E27FC236}">
                <a16:creationId xmlns:a16="http://schemas.microsoft.com/office/drawing/2014/main" id="{520EEA64-2674-604F-A040-1DB0D32BEAF1}"/>
              </a:ext>
            </a:extLst>
          </p:cNvPr>
          <p:cNvSpPr txBox="1"/>
          <p:nvPr/>
        </p:nvSpPr>
        <p:spPr>
          <a:xfrm>
            <a:off x="10296044" y="2373734"/>
            <a:ext cx="1241045" cy="584775"/>
          </a:xfrm>
          <a:prstGeom prst="rect">
            <a:avLst/>
          </a:prstGeom>
          <a:noFill/>
        </p:spPr>
        <p:txBody>
          <a:bodyPr wrap="none" rtlCol="0">
            <a:spAutoFit/>
          </a:bodyPr>
          <a:lstStyle/>
          <a:p>
            <a:pPr algn="ctr"/>
            <a:r>
              <a:rPr kumimoji="1" lang="en-US" altLang="ja-JP" sz="3200" b="1" dirty="0">
                <a:solidFill>
                  <a:srgbClr val="FF0000"/>
                </a:solidFill>
              </a:rPr>
              <a:t>3</a:t>
            </a:r>
            <a:r>
              <a:rPr kumimoji="1" lang="ja-JP" altLang="en-US" sz="3200" b="1">
                <a:solidFill>
                  <a:srgbClr val="FF0000"/>
                </a:solidFill>
              </a:rPr>
              <a:t>億人</a:t>
            </a:r>
          </a:p>
        </p:txBody>
      </p:sp>
      <p:sp>
        <p:nvSpPr>
          <p:cNvPr id="15" name="テキスト ボックス 14">
            <a:extLst>
              <a:ext uri="{FF2B5EF4-FFF2-40B4-BE49-F238E27FC236}">
                <a16:creationId xmlns:a16="http://schemas.microsoft.com/office/drawing/2014/main" id="{76D5B7A9-80EE-6447-8AF5-315E90D98C6A}"/>
              </a:ext>
            </a:extLst>
          </p:cNvPr>
          <p:cNvSpPr txBox="1"/>
          <p:nvPr/>
        </p:nvSpPr>
        <p:spPr>
          <a:xfrm>
            <a:off x="6662067" y="4008593"/>
            <a:ext cx="1268296" cy="400110"/>
          </a:xfrm>
          <a:prstGeom prst="rect">
            <a:avLst/>
          </a:prstGeom>
          <a:noFill/>
        </p:spPr>
        <p:txBody>
          <a:bodyPr wrap="none" rtlCol="0">
            <a:spAutoFit/>
          </a:bodyPr>
          <a:lstStyle/>
          <a:p>
            <a:pPr algn="ctr"/>
            <a:r>
              <a:rPr kumimoji="1" lang="en-US" altLang="ja-JP" sz="2000" dirty="0"/>
              <a:t>1000</a:t>
            </a:r>
            <a:r>
              <a:rPr kumimoji="1" lang="ja-JP" altLang="en-US" sz="2000"/>
              <a:t>万人</a:t>
            </a:r>
          </a:p>
        </p:txBody>
      </p:sp>
      <p:sp>
        <p:nvSpPr>
          <p:cNvPr id="30" name="コンテンツ プレースホルダー 2">
            <a:extLst>
              <a:ext uri="{FF2B5EF4-FFF2-40B4-BE49-F238E27FC236}">
                <a16:creationId xmlns:a16="http://schemas.microsoft.com/office/drawing/2014/main" id="{C33D85C9-F373-8D46-AAA9-55D3445B43C0}"/>
              </a:ext>
            </a:extLst>
          </p:cNvPr>
          <p:cNvSpPr>
            <a:spLocks noGrp="1"/>
          </p:cNvSpPr>
          <p:nvPr>
            <p:ph idx="1"/>
          </p:nvPr>
        </p:nvSpPr>
        <p:spPr>
          <a:xfrm>
            <a:off x="838199" y="1460500"/>
            <a:ext cx="5098685" cy="4711700"/>
          </a:xfrm>
        </p:spPr>
        <p:txBody>
          <a:bodyPr>
            <a:normAutofit/>
          </a:bodyPr>
          <a:lstStyle/>
          <a:p>
            <a:r>
              <a:rPr lang="ja-JP" altLang="en-US" sz="2400"/>
              <a:t>世界全体の利用者数 </a:t>
            </a:r>
            <a:r>
              <a:rPr lang="en-US" altLang="ja-JP" sz="3600" b="1" dirty="0">
                <a:solidFill>
                  <a:srgbClr val="FF0000"/>
                </a:solidFill>
              </a:rPr>
              <a:t>30</a:t>
            </a:r>
            <a:r>
              <a:rPr lang="ja-JP" altLang="en-US" sz="2400" b="1">
                <a:solidFill>
                  <a:srgbClr val="FF0000"/>
                </a:solidFill>
              </a:rPr>
              <a:t>倍</a:t>
            </a:r>
            <a:endParaRPr lang="en-US" altLang="ja-JP" sz="2400" b="1" dirty="0">
              <a:solidFill>
                <a:srgbClr val="FF0000"/>
              </a:solidFill>
            </a:endParaRPr>
          </a:p>
          <a:p>
            <a:r>
              <a:rPr lang="ja-JP" altLang="en-US" sz="2400"/>
              <a:t>国内登録無料ユーザー数 </a:t>
            </a:r>
            <a:r>
              <a:rPr lang="en-US" altLang="ja-JP" sz="3600" b="1" dirty="0">
                <a:solidFill>
                  <a:srgbClr val="FF0000"/>
                </a:solidFill>
              </a:rPr>
              <a:t>63</a:t>
            </a:r>
            <a:r>
              <a:rPr lang="ja-JP" altLang="en-US" sz="2400" b="1">
                <a:solidFill>
                  <a:srgbClr val="FF0000"/>
                </a:solidFill>
              </a:rPr>
              <a:t>倍</a:t>
            </a:r>
            <a:endParaRPr lang="en-US" altLang="ja-JP" sz="2400" b="1" dirty="0">
              <a:solidFill>
                <a:srgbClr val="FF0000"/>
              </a:solidFill>
            </a:endParaRPr>
          </a:p>
          <a:p>
            <a:r>
              <a:rPr lang="ja-JP" altLang="en-US" sz="2400"/>
              <a:t>国内有償顧客数</a:t>
            </a:r>
            <a:r>
              <a:rPr lang="en-US" altLang="ja-JP" sz="2400" dirty="0"/>
              <a:t> </a:t>
            </a:r>
            <a:r>
              <a:rPr lang="en-US" altLang="ja-JP" sz="3600" b="1" dirty="0">
                <a:solidFill>
                  <a:srgbClr val="FF0000"/>
                </a:solidFill>
              </a:rPr>
              <a:t>17</a:t>
            </a:r>
            <a:r>
              <a:rPr lang="ja-JP" altLang="en-US" sz="2400" b="1">
                <a:solidFill>
                  <a:srgbClr val="FF0000"/>
                </a:solidFill>
              </a:rPr>
              <a:t>倍</a:t>
            </a:r>
          </a:p>
        </p:txBody>
      </p:sp>
    </p:spTree>
    <p:extLst>
      <p:ext uri="{BB962C8B-B14F-4D97-AF65-F5344CB8AC3E}">
        <p14:creationId xmlns:p14="http://schemas.microsoft.com/office/powerpoint/2010/main" val="2653200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AF4B46-00AB-5448-8A0C-AD300FAE2355}"/>
              </a:ext>
            </a:extLst>
          </p:cNvPr>
          <p:cNvSpPr>
            <a:spLocks noGrp="1"/>
          </p:cNvSpPr>
          <p:nvPr>
            <p:ph type="title"/>
          </p:nvPr>
        </p:nvSpPr>
        <p:spPr/>
        <p:txBody>
          <a:bodyPr/>
          <a:lstStyle/>
          <a:p>
            <a:r>
              <a:rPr kumimoji="1" lang="ja-JP" altLang="en-US"/>
              <a:t>評価表示</a:t>
            </a:r>
          </a:p>
        </p:txBody>
      </p:sp>
      <p:sp>
        <p:nvSpPr>
          <p:cNvPr id="3" name="コンテンツ プレースホルダー 2">
            <a:extLst>
              <a:ext uri="{FF2B5EF4-FFF2-40B4-BE49-F238E27FC236}">
                <a16:creationId xmlns:a16="http://schemas.microsoft.com/office/drawing/2014/main" id="{E9ED1367-C063-F449-8C55-5961FD83C0D5}"/>
              </a:ext>
            </a:extLst>
          </p:cNvPr>
          <p:cNvSpPr>
            <a:spLocks noGrp="1"/>
          </p:cNvSpPr>
          <p:nvPr>
            <p:ph idx="1"/>
          </p:nvPr>
        </p:nvSpPr>
        <p:spPr/>
        <p:txBody>
          <a:bodyPr/>
          <a:lstStyle/>
          <a:p>
            <a:r>
              <a:rPr kumimoji="1" lang="ja-JP" altLang="en-US"/>
              <a:t>参加者の興味や盛り上がりを可視化するために利用</a:t>
            </a:r>
            <a:endParaRPr kumimoji="1" lang="en-US" altLang="ja-JP" dirty="0"/>
          </a:p>
        </p:txBody>
      </p:sp>
      <p:sp>
        <p:nvSpPr>
          <p:cNvPr id="4" name="スライド番号プレースホルダー 3">
            <a:extLst>
              <a:ext uri="{FF2B5EF4-FFF2-40B4-BE49-F238E27FC236}">
                <a16:creationId xmlns:a16="http://schemas.microsoft.com/office/drawing/2014/main" id="{8BE0854D-5BF4-C641-82E8-FE969256DAE8}"/>
              </a:ext>
            </a:extLst>
          </p:cNvPr>
          <p:cNvSpPr>
            <a:spLocks noGrp="1"/>
          </p:cNvSpPr>
          <p:nvPr>
            <p:ph type="sldNum" sz="quarter" idx="12"/>
          </p:nvPr>
        </p:nvSpPr>
        <p:spPr/>
        <p:txBody>
          <a:bodyPr/>
          <a:lstStyle/>
          <a:p>
            <a:fld id="{7E239498-AD10-FC48-B4C8-222DD9199322}" type="slidenum">
              <a:rPr lang="ja-JP" altLang="en-US" smtClean="0"/>
              <a:pPr/>
              <a:t>29</a:t>
            </a:fld>
            <a:endParaRPr lang="ja-JP" altLang="en-US"/>
          </a:p>
        </p:txBody>
      </p:sp>
      <p:pic>
        <p:nvPicPr>
          <p:cNvPr id="5" name="グラフィックス 4">
            <a:extLst>
              <a:ext uri="{FF2B5EF4-FFF2-40B4-BE49-F238E27FC236}">
                <a16:creationId xmlns:a16="http://schemas.microsoft.com/office/drawing/2014/main" id="{47AC40D8-1FD3-994D-896C-940BC9DA9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4249" y="177236"/>
            <a:ext cx="3419551" cy="820692"/>
          </a:xfrm>
          <a:prstGeom prst="rect">
            <a:avLst/>
          </a:prstGeom>
        </p:spPr>
      </p:pic>
      <p:pic>
        <p:nvPicPr>
          <p:cNvPr id="6" name="図 5">
            <a:extLst>
              <a:ext uri="{FF2B5EF4-FFF2-40B4-BE49-F238E27FC236}">
                <a16:creationId xmlns:a16="http://schemas.microsoft.com/office/drawing/2014/main" id="{E532FDDE-1EF1-7D49-A559-916787BFA6A1}"/>
              </a:ext>
            </a:extLst>
          </p:cNvPr>
          <p:cNvPicPr>
            <a:picLocks noChangeAspect="1"/>
          </p:cNvPicPr>
          <p:nvPr/>
        </p:nvPicPr>
        <p:blipFill>
          <a:blip r:embed="rId5"/>
          <a:stretch>
            <a:fillRect/>
          </a:stretch>
        </p:blipFill>
        <p:spPr>
          <a:xfrm>
            <a:off x="2626632" y="2408454"/>
            <a:ext cx="6938736" cy="3903039"/>
          </a:xfrm>
          <a:prstGeom prst="rect">
            <a:avLst/>
          </a:prstGeom>
        </p:spPr>
      </p:pic>
    </p:spTree>
    <p:extLst>
      <p:ext uri="{BB962C8B-B14F-4D97-AF65-F5344CB8AC3E}">
        <p14:creationId xmlns:p14="http://schemas.microsoft.com/office/powerpoint/2010/main" val="2153685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364985-7581-D04F-BDE7-E63D0E55FA68}"/>
              </a:ext>
            </a:extLst>
          </p:cNvPr>
          <p:cNvSpPr>
            <a:spLocks noGrp="1"/>
          </p:cNvSpPr>
          <p:nvPr>
            <p:ph type="title"/>
          </p:nvPr>
        </p:nvSpPr>
        <p:spPr/>
        <p:txBody>
          <a:bodyPr/>
          <a:lstStyle/>
          <a:p>
            <a:r>
              <a:rPr lang="ja-JP" altLang="en-US"/>
              <a:t>開発管理</a:t>
            </a:r>
            <a:endParaRPr kumimoji="1" lang="ja-JP" altLang="en-US"/>
          </a:p>
        </p:txBody>
      </p:sp>
      <p:sp>
        <p:nvSpPr>
          <p:cNvPr id="3" name="コンテンツ プレースホルダー 2">
            <a:extLst>
              <a:ext uri="{FF2B5EF4-FFF2-40B4-BE49-F238E27FC236}">
                <a16:creationId xmlns:a16="http://schemas.microsoft.com/office/drawing/2014/main" id="{A947428D-7638-704A-A20F-37B80CE05523}"/>
              </a:ext>
            </a:extLst>
          </p:cNvPr>
          <p:cNvSpPr>
            <a:spLocks noGrp="1"/>
          </p:cNvSpPr>
          <p:nvPr>
            <p:ph idx="1"/>
          </p:nvPr>
        </p:nvSpPr>
        <p:spPr/>
        <p:txBody>
          <a:bodyPr/>
          <a:lstStyle/>
          <a:p>
            <a:r>
              <a:rPr lang="ja-JP" altLang="en-US"/>
              <a:t>開発中のプログラムを管理するために利用</a:t>
            </a:r>
            <a:endParaRPr lang="en-US" altLang="ja-JP" dirty="0"/>
          </a:p>
          <a:p>
            <a:r>
              <a:rPr kumimoji="1" lang="ja-JP" altLang="en-US"/>
              <a:t>動作確認</a:t>
            </a:r>
            <a:r>
              <a:rPr lang="ja-JP" altLang="en-US"/>
              <a:t>をしながら逐一更新するようにした</a:t>
            </a:r>
            <a:endParaRPr kumimoji="1" lang="ja-JP" altLang="en-US"/>
          </a:p>
        </p:txBody>
      </p:sp>
      <p:sp>
        <p:nvSpPr>
          <p:cNvPr id="4" name="スライド番号プレースホルダー 3">
            <a:extLst>
              <a:ext uri="{FF2B5EF4-FFF2-40B4-BE49-F238E27FC236}">
                <a16:creationId xmlns:a16="http://schemas.microsoft.com/office/drawing/2014/main" id="{110A6699-0328-2048-84F7-DE4BDAF49CB5}"/>
              </a:ext>
            </a:extLst>
          </p:cNvPr>
          <p:cNvSpPr>
            <a:spLocks noGrp="1"/>
          </p:cNvSpPr>
          <p:nvPr>
            <p:ph type="sldNum" sz="quarter" idx="12"/>
          </p:nvPr>
        </p:nvSpPr>
        <p:spPr/>
        <p:txBody>
          <a:bodyPr/>
          <a:lstStyle/>
          <a:p>
            <a:fld id="{7E239498-AD10-FC48-B4C8-222DD9199322}" type="slidenum">
              <a:rPr lang="ja-JP" altLang="en-US" smtClean="0"/>
              <a:pPr/>
              <a:t>30</a:t>
            </a:fld>
            <a:endParaRPr lang="ja-JP" altLang="en-US"/>
          </a:p>
        </p:txBody>
      </p:sp>
      <p:pic>
        <p:nvPicPr>
          <p:cNvPr id="5" name="グラフィックス 4">
            <a:extLst>
              <a:ext uri="{FF2B5EF4-FFF2-40B4-BE49-F238E27FC236}">
                <a16:creationId xmlns:a16="http://schemas.microsoft.com/office/drawing/2014/main" id="{F0AF8210-C2F4-4E4F-838F-9C2CE470B9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24688" y="415592"/>
            <a:ext cx="825316" cy="825316"/>
          </a:xfrm>
          <a:prstGeom prst="rect">
            <a:avLst/>
          </a:prstGeom>
        </p:spPr>
      </p:pic>
      <p:pic>
        <p:nvPicPr>
          <p:cNvPr id="7" name="図 6">
            <a:extLst>
              <a:ext uri="{FF2B5EF4-FFF2-40B4-BE49-F238E27FC236}">
                <a16:creationId xmlns:a16="http://schemas.microsoft.com/office/drawing/2014/main" id="{7BD1CE61-AD27-344D-B2B9-64BFAE558B5A}"/>
              </a:ext>
            </a:extLst>
          </p:cNvPr>
          <p:cNvPicPr>
            <a:picLocks noChangeAspect="1"/>
          </p:cNvPicPr>
          <p:nvPr/>
        </p:nvPicPr>
        <p:blipFill>
          <a:blip r:embed="rId5"/>
          <a:stretch>
            <a:fillRect/>
          </a:stretch>
        </p:blipFill>
        <p:spPr>
          <a:xfrm>
            <a:off x="2565400" y="2617253"/>
            <a:ext cx="7061200" cy="3873853"/>
          </a:xfrm>
          <a:prstGeom prst="rect">
            <a:avLst/>
          </a:prstGeom>
        </p:spPr>
      </p:pic>
    </p:spTree>
    <p:extLst>
      <p:ext uri="{BB962C8B-B14F-4D97-AF65-F5344CB8AC3E}">
        <p14:creationId xmlns:p14="http://schemas.microsoft.com/office/powerpoint/2010/main" val="3328648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99568F-C52C-D44B-9B86-6EB8A1B50664}"/>
              </a:ext>
            </a:extLst>
          </p:cNvPr>
          <p:cNvSpPr>
            <a:spLocks noGrp="1"/>
          </p:cNvSpPr>
          <p:nvPr>
            <p:ph type="sldNum" sz="quarter" idx="12"/>
          </p:nvPr>
        </p:nvSpPr>
        <p:spPr/>
        <p:txBody>
          <a:bodyPr/>
          <a:lstStyle/>
          <a:p>
            <a:fld id="{7E239498-AD10-FC48-B4C8-222DD9199322}" type="slidenum">
              <a:rPr lang="ja-JP" altLang="en-US" smtClean="0"/>
              <a:pPr/>
              <a:t>31</a:t>
            </a:fld>
            <a:endParaRPr lang="ja-JP" altLang="en-US"/>
          </a:p>
        </p:txBody>
      </p:sp>
      <p:pic>
        <p:nvPicPr>
          <p:cNvPr id="8" name="図 7">
            <a:extLst>
              <a:ext uri="{FF2B5EF4-FFF2-40B4-BE49-F238E27FC236}">
                <a16:creationId xmlns:a16="http://schemas.microsoft.com/office/drawing/2014/main" id="{C7694D6E-8DFA-354E-B35A-D8F6D0B8E3FA}"/>
              </a:ext>
            </a:extLst>
          </p:cNvPr>
          <p:cNvPicPr>
            <a:picLocks noChangeAspect="1"/>
          </p:cNvPicPr>
          <p:nvPr/>
        </p:nvPicPr>
        <p:blipFill>
          <a:blip r:embed="rId3"/>
          <a:stretch>
            <a:fillRect/>
          </a:stretch>
        </p:blipFill>
        <p:spPr>
          <a:xfrm>
            <a:off x="5117922" y="2419235"/>
            <a:ext cx="1930400" cy="1930400"/>
          </a:xfrm>
          <a:prstGeom prst="rect">
            <a:avLst/>
          </a:prstGeom>
        </p:spPr>
      </p:pic>
      <p:grpSp>
        <p:nvGrpSpPr>
          <p:cNvPr id="45" name="グループ化 44">
            <a:extLst>
              <a:ext uri="{FF2B5EF4-FFF2-40B4-BE49-F238E27FC236}">
                <a16:creationId xmlns:a16="http://schemas.microsoft.com/office/drawing/2014/main" id="{0DF72605-9B42-B24F-AA6A-7C357105A2EE}"/>
              </a:ext>
            </a:extLst>
          </p:cNvPr>
          <p:cNvGrpSpPr/>
          <p:nvPr/>
        </p:nvGrpSpPr>
        <p:grpSpPr>
          <a:xfrm>
            <a:off x="7873407" y="621168"/>
            <a:ext cx="2515432" cy="1677074"/>
            <a:chOff x="7873407" y="621168"/>
            <a:chExt cx="2515432" cy="1677074"/>
          </a:xfrm>
        </p:grpSpPr>
        <p:pic>
          <p:nvPicPr>
            <p:cNvPr id="10" name="グラフィックス 9" descr="世界">
              <a:extLst>
                <a:ext uri="{FF2B5EF4-FFF2-40B4-BE49-F238E27FC236}">
                  <a16:creationId xmlns:a16="http://schemas.microsoft.com/office/drawing/2014/main" id="{32863BA5-E206-BA4E-9CDA-7728CA64B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9681" y="621168"/>
              <a:ext cx="914400" cy="914400"/>
            </a:xfrm>
            <a:prstGeom prst="rect">
              <a:avLst/>
            </a:prstGeom>
          </p:spPr>
        </p:pic>
        <p:cxnSp>
          <p:nvCxnSpPr>
            <p:cNvPr id="35" name="直線コネクタ 34">
              <a:extLst>
                <a:ext uri="{FF2B5EF4-FFF2-40B4-BE49-F238E27FC236}">
                  <a16:creationId xmlns:a16="http://schemas.microsoft.com/office/drawing/2014/main" id="{8D2AD1E9-77C9-3140-8FB0-A76254B34D4B}"/>
                </a:ext>
              </a:extLst>
            </p:cNvPr>
            <p:cNvCxnSpPr/>
            <p:nvPr/>
          </p:nvCxnSpPr>
          <p:spPr>
            <a:xfrm>
              <a:off x="8796881" y="718366"/>
              <a:ext cx="720000" cy="72000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DAD8531E-494B-4C42-9BAE-307215B4FD5E}"/>
                </a:ext>
              </a:extLst>
            </p:cNvPr>
            <p:cNvSpPr txBox="1"/>
            <p:nvPr/>
          </p:nvSpPr>
          <p:spPr>
            <a:xfrm>
              <a:off x="7873407" y="1498023"/>
              <a:ext cx="2515432" cy="800219"/>
            </a:xfrm>
            <a:prstGeom prst="rect">
              <a:avLst/>
            </a:prstGeom>
            <a:noFill/>
          </p:spPr>
          <p:txBody>
            <a:bodyPr wrap="none" rtlCol="0">
              <a:spAutoFit/>
            </a:bodyPr>
            <a:lstStyle/>
            <a:p>
              <a:pPr algn="ctr"/>
              <a:r>
                <a:rPr lang="en-US" altLang="ja-JP" dirty="0"/>
                <a:t>Git push</a:t>
              </a:r>
              <a:r>
                <a:rPr lang="ja-JP" altLang="en-US"/>
                <a:t>が</a:t>
              </a:r>
              <a:r>
                <a:rPr lang="ja-JP" altLang="en-US" sz="2800"/>
                <a:t>消失</a:t>
              </a:r>
              <a:endParaRPr lang="en-US" altLang="ja-JP" dirty="0"/>
            </a:p>
            <a:p>
              <a:pPr algn="ctr"/>
              <a:r>
                <a:rPr lang="en-US" altLang="ja-JP" dirty="0" err="1"/>
                <a:t>Github</a:t>
              </a:r>
              <a:r>
                <a:rPr lang="ja-JP" altLang="en-US"/>
                <a:t>に未接続だった</a:t>
              </a:r>
              <a:endParaRPr lang="en-US" altLang="ja-JP" dirty="0"/>
            </a:p>
          </p:txBody>
        </p:sp>
      </p:grpSp>
      <p:grpSp>
        <p:nvGrpSpPr>
          <p:cNvPr id="58" name="グループ化 57">
            <a:extLst>
              <a:ext uri="{FF2B5EF4-FFF2-40B4-BE49-F238E27FC236}">
                <a16:creationId xmlns:a16="http://schemas.microsoft.com/office/drawing/2014/main" id="{1F773535-C978-5844-AF02-988E97B0929C}"/>
              </a:ext>
            </a:extLst>
          </p:cNvPr>
          <p:cNvGrpSpPr/>
          <p:nvPr/>
        </p:nvGrpSpPr>
        <p:grpSpPr>
          <a:xfrm>
            <a:off x="7131216" y="4034401"/>
            <a:ext cx="3999814" cy="1714619"/>
            <a:chOff x="7131216" y="4034401"/>
            <a:chExt cx="3999814" cy="1714619"/>
          </a:xfrm>
        </p:grpSpPr>
        <p:pic>
          <p:nvPicPr>
            <p:cNvPr id="11" name="グラフィックス 10" descr="Web デザイン">
              <a:extLst>
                <a:ext uri="{FF2B5EF4-FFF2-40B4-BE49-F238E27FC236}">
                  <a16:creationId xmlns:a16="http://schemas.microsoft.com/office/drawing/2014/main" id="{82CFB2CE-B130-7A43-9D78-2523378151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99681" y="4034401"/>
              <a:ext cx="914400" cy="914400"/>
            </a:xfrm>
            <a:prstGeom prst="rect">
              <a:avLst/>
            </a:prstGeom>
          </p:spPr>
        </p:pic>
        <p:sp>
          <p:nvSpPr>
            <p:cNvPr id="57" name="テキスト ボックス 56">
              <a:extLst>
                <a:ext uri="{FF2B5EF4-FFF2-40B4-BE49-F238E27FC236}">
                  <a16:creationId xmlns:a16="http://schemas.microsoft.com/office/drawing/2014/main" id="{42C5B6FE-BE94-C441-8C19-F6D74D5CC419}"/>
                </a:ext>
              </a:extLst>
            </p:cNvPr>
            <p:cNvSpPr txBox="1"/>
            <p:nvPr/>
          </p:nvSpPr>
          <p:spPr>
            <a:xfrm>
              <a:off x="7131216" y="4948801"/>
              <a:ext cx="3999814" cy="800219"/>
            </a:xfrm>
            <a:prstGeom prst="rect">
              <a:avLst/>
            </a:prstGeom>
            <a:noFill/>
          </p:spPr>
          <p:txBody>
            <a:bodyPr wrap="none" rtlCol="0">
              <a:spAutoFit/>
            </a:bodyPr>
            <a:lstStyle/>
            <a:p>
              <a:pPr algn="ctr"/>
              <a:r>
                <a:rPr lang="en-US" altLang="ja-JP" dirty="0"/>
                <a:t>Vue</a:t>
              </a:r>
              <a:r>
                <a:rPr lang="ja-JP" altLang="en-US"/>
                <a:t>と</a:t>
              </a:r>
              <a:r>
                <a:rPr lang="en-US" altLang="ja-JP" dirty="0"/>
                <a:t>Flask</a:t>
              </a:r>
              <a:r>
                <a:rPr lang="ja-JP" altLang="en-US"/>
                <a:t>の</a:t>
              </a:r>
              <a:r>
                <a:rPr lang="en-US" altLang="ja-JP" dirty="0"/>
                <a:t>delimiter</a:t>
              </a:r>
              <a:r>
                <a:rPr lang="ja-JP" altLang="en-US" sz="2800"/>
                <a:t>衝突問題</a:t>
              </a:r>
              <a:endParaRPr lang="en-US" altLang="ja-JP" dirty="0"/>
            </a:p>
            <a:p>
              <a:pPr algn="ctr"/>
              <a:r>
                <a:rPr lang="en-US" altLang="ja-JP" dirty="0"/>
                <a:t>Flask</a:t>
              </a:r>
              <a:r>
                <a:rPr lang="ja-JP" altLang="en-US"/>
                <a:t>側を</a:t>
              </a:r>
              <a:r>
                <a:rPr lang="en-US" altLang="ja-JP" dirty="0"/>
                <a:t>[[]]</a:t>
              </a:r>
              <a:r>
                <a:rPr lang="ja-JP" altLang="en-US"/>
                <a:t>形式で譲歩させて解決</a:t>
              </a:r>
              <a:endParaRPr lang="en-US" altLang="ja-JP" dirty="0"/>
            </a:p>
          </p:txBody>
        </p:sp>
      </p:grpSp>
      <p:grpSp>
        <p:nvGrpSpPr>
          <p:cNvPr id="62" name="グループ化 61">
            <a:extLst>
              <a:ext uri="{FF2B5EF4-FFF2-40B4-BE49-F238E27FC236}">
                <a16:creationId xmlns:a16="http://schemas.microsoft.com/office/drawing/2014/main" id="{3DEB3F58-11CD-9847-A531-40CB40990D65}"/>
              </a:ext>
            </a:extLst>
          </p:cNvPr>
          <p:cNvGrpSpPr/>
          <p:nvPr/>
        </p:nvGrpSpPr>
        <p:grpSpPr>
          <a:xfrm>
            <a:off x="755732" y="4189212"/>
            <a:ext cx="4532011" cy="1850639"/>
            <a:chOff x="6890875" y="724602"/>
            <a:chExt cx="4532011" cy="1850639"/>
          </a:xfrm>
        </p:grpSpPr>
        <p:pic>
          <p:nvPicPr>
            <p:cNvPr id="63" name="グラフィックス 62" descr="花火">
              <a:extLst>
                <a:ext uri="{FF2B5EF4-FFF2-40B4-BE49-F238E27FC236}">
                  <a16:creationId xmlns:a16="http://schemas.microsoft.com/office/drawing/2014/main" id="{68077266-2DDD-F24B-9B52-34E7790ED2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6881" y="724602"/>
              <a:ext cx="720000" cy="720000"/>
            </a:xfrm>
            <a:prstGeom prst="rect">
              <a:avLst/>
            </a:prstGeom>
          </p:spPr>
        </p:pic>
        <p:sp>
          <p:nvSpPr>
            <p:cNvPr id="64" name="テキスト ボックス 63">
              <a:extLst>
                <a:ext uri="{FF2B5EF4-FFF2-40B4-BE49-F238E27FC236}">
                  <a16:creationId xmlns:a16="http://schemas.microsoft.com/office/drawing/2014/main" id="{AEB00E00-E7BC-C241-BB1D-935FD6EBE513}"/>
                </a:ext>
              </a:extLst>
            </p:cNvPr>
            <p:cNvSpPr txBox="1"/>
            <p:nvPr/>
          </p:nvSpPr>
          <p:spPr>
            <a:xfrm>
              <a:off x="6890875" y="1498023"/>
              <a:ext cx="4532011" cy="1077218"/>
            </a:xfrm>
            <a:prstGeom prst="rect">
              <a:avLst/>
            </a:prstGeom>
            <a:noFill/>
          </p:spPr>
          <p:txBody>
            <a:bodyPr wrap="none" rtlCol="0">
              <a:spAutoFit/>
            </a:bodyPr>
            <a:lstStyle/>
            <a:p>
              <a:pPr algn="ctr"/>
              <a:r>
                <a:rPr lang="en-US" altLang="ja-JP" dirty="0"/>
                <a:t>Matplotlib</a:t>
              </a:r>
              <a:r>
                <a:rPr lang="ja-JP" altLang="en-US"/>
                <a:t>と</a:t>
              </a:r>
              <a:r>
                <a:rPr lang="en-US" altLang="ja-JP" dirty="0"/>
                <a:t>Flask</a:t>
              </a:r>
              <a:r>
                <a:rPr lang="ja-JP" altLang="en-US"/>
                <a:t>の相性が悪く</a:t>
              </a:r>
              <a:r>
                <a:rPr lang="ja-JP" altLang="en-US" sz="2800"/>
                <a:t>落ちる</a:t>
              </a:r>
              <a:endParaRPr lang="en-US" altLang="ja-JP" sz="2800" dirty="0"/>
            </a:p>
            <a:p>
              <a:pPr algn="ctr"/>
              <a:r>
                <a:rPr lang="en-US" altLang="ja-JP" dirty="0"/>
                <a:t>Agg</a:t>
              </a:r>
              <a:r>
                <a:rPr lang="ja-JP" altLang="en-US"/>
                <a:t>を明示することで解決</a:t>
              </a:r>
              <a:endParaRPr lang="en-US" altLang="ja-JP" dirty="0"/>
            </a:p>
            <a:p>
              <a:endParaRPr kumimoji="1" lang="ja-JP" altLang="en-US"/>
            </a:p>
          </p:txBody>
        </p:sp>
      </p:grpSp>
      <p:grpSp>
        <p:nvGrpSpPr>
          <p:cNvPr id="40" name="グループ化 39">
            <a:extLst>
              <a:ext uri="{FF2B5EF4-FFF2-40B4-BE49-F238E27FC236}">
                <a16:creationId xmlns:a16="http://schemas.microsoft.com/office/drawing/2014/main" id="{8E637452-9F30-3548-A5FA-731DCBD387C9}"/>
              </a:ext>
            </a:extLst>
          </p:cNvPr>
          <p:cNvGrpSpPr/>
          <p:nvPr/>
        </p:nvGrpSpPr>
        <p:grpSpPr>
          <a:xfrm>
            <a:off x="493396" y="621168"/>
            <a:ext cx="5083444" cy="1954073"/>
            <a:chOff x="493396" y="621168"/>
            <a:chExt cx="5083444" cy="1954073"/>
          </a:xfrm>
        </p:grpSpPr>
        <p:pic>
          <p:nvPicPr>
            <p:cNvPr id="9" name="グラフィックス 8" descr="泡">
              <a:extLst>
                <a:ext uri="{FF2B5EF4-FFF2-40B4-BE49-F238E27FC236}">
                  <a16:creationId xmlns:a16="http://schemas.microsoft.com/office/drawing/2014/main" id="{7C900070-3709-B246-822F-1ABBB20FBB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77921" y="621168"/>
              <a:ext cx="914400" cy="914400"/>
            </a:xfrm>
            <a:prstGeom prst="rect">
              <a:avLst/>
            </a:prstGeom>
          </p:spPr>
        </p:pic>
        <p:sp>
          <p:nvSpPr>
            <p:cNvPr id="41" name="テキスト ボックス 40">
              <a:extLst>
                <a:ext uri="{FF2B5EF4-FFF2-40B4-BE49-F238E27FC236}">
                  <a16:creationId xmlns:a16="http://schemas.microsoft.com/office/drawing/2014/main" id="{45CC93A7-8690-BA43-B30D-24DD2A2AA6A4}"/>
                </a:ext>
              </a:extLst>
            </p:cNvPr>
            <p:cNvSpPr txBox="1"/>
            <p:nvPr/>
          </p:nvSpPr>
          <p:spPr>
            <a:xfrm>
              <a:off x="493396" y="1498023"/>
              <a:ext cx="5083444" cy="1077218"/>
            </a:xfrm>
            <a:prstGeom prst="rect">
              <a:avLst/>
            </a:prstGeom>
            <a:noFill/>
          </p:spPr>
          <p:txBody>
            <a:bodyPr wrap="none" rtlCol="0">
              <a:spAutoFit/>
            </a:bodyPr>
            <a:lstStyle/>
            <a:p>
              <a:pPr algn="ctr"/>
              <a:r>
                <a:rPr lang="ja-JP" altLang="en-US"/>
                <a:t>開発ファイルが</a:t>
              </a:r>
              <a:r>
                <a:rPr lang="ja-JP" altLang="en-US" sz="2800"/>
                <a:t>吹っ飛ん</a:t>
              </a:r>
              <a:r>
                <a:rPr lang="ja-JP" altLang="en-US"/>
                <a:t>で半日分が水の泡</a:t>
              </a:r>
              <a:endParaRPr lang="en-US" altLang="ja-JP" dirty="0"/>
            </a:p>
            <a:p>
              <a:pPr algn="ctr"/>
              <a:r>
                <a:rPr lang="en-US" altLang="ja-JP" dirty="0"/>
                <a:t>rm</a:t>
              </a:r>
              <a:r>
                <a:rPr lang="ja-JP" altLang="en-US"/>
                <a:t>したファイルをそのまま書き換えていた</a:t>
              </a:r>
              <a:endParaRPr lang="en-US" altLang="ja-JP" dirty="0"/>
            </a:p>
            <a:p>
              <a:endParaRPr kumimoji="1" lang="ja-JP" altLang="en-US"/>
            </a:p>
          </p:txBody>
        </p:sp>
      </p:grpSp>
      <p:grpSp>
        <p:nvGrpSpPr>
          <p:cNvPr id="31" name="グループ化 30">
            <a:extLst>
              <a:ext uri="{FF2B5EF4-FFF2-40B4-BE49-F238E27FC236}">
                <a16:creationId xmlns:a16="http://schemas.microsoft.com/office/drawing/2014/main" id="{999DA979-DF9B-814F-83A3-E4A6BFE3D3CE}"/>
              </a:ext>
            </a:extLst>
          </p:cNvPr>
          <p:cNvGrpSpPr/>
          <p:nvPr/>
        </p:nvGrpSpPr>
        <p:grpSpPr>
          <a:xfrm>
            <a:off x="1" y="0"/>
            <a:ext cx="6096000" cy="3429000"/>
            <a:chOff x="1" y="0"/>
            <a:chExt cx="6096000" cy="3429000"/>
          </a:xfrm>
        </p:grpSpPr>
        <p:sp>
          <p:nvSpPr>
            <p:cNvPr id="32" name="フリーフォーム 31">
              <a:extLst>
                <a:ext uri="{FF2B5EF4-FFF2-40B4-BE49-F238E27FC236}">
                  <a16:creationId xmlns:a16="http://schemas.microsoft.com/office/drawing/2014/main" id="{07A2E73A-3AEB-CA47-B256-2C44B3493791}"/>
                </a:ext>
              </a:extLst>
            </p:cNvPr>
            <p:cNvSpPr/>
            <p:nvPr/>
          </p:nvSpPr>
          <p:spPr>
            <a:xfrm>
              <a:off x="1" y="0"/>
              <a:ext cx="6096000" cy="3429000"/>
            </a:xfrm>
            <a:custGeom>
              <a:avLst/>
              <a:gdLst>
                <a:gd name="connsiteX0" fmla="*/ 0 w 6096000"/>
                <a:gd name="connsiteY0" fmla="*/ 0 h 3429000"/>
                <a:gd name="connsiteX1" fmla="*/ 6096000 w 6096000"/>
                <a:gd name="connsiteY1" fmla="*/ 0 h 3429000"/>
                <a:gd name="connsiteX2" fmla="*/ 6096000 w 6096000"/>
                <a:gd name="connsiteY2" fmla="*/ 1994817 h 3429000"/>
                <a:gd name="connsiteX3" fmla="*/ 6095999 w 6096000"/>
                <a:gd name="connsiteY3" fmla="*/ 1994817 h 3429000"/>
                <a:gd name="connsiteX4" fmla="*/ 4663434 w 6096000"/>
                <a:gd name="connsiteY4" fmla="*/ 3287585 h 3429000"/>
                <a:gd name="connsiteX5" fmla="*/ 4656292 w 6096000"/>
                <a:gd name="connsiteY5" fmla="*/ 3429000 h 3429000"/>
                <a:gd name="connsiteX6" fmla="*/ 0 w 6096000"/>
                <a:gd name="connsiteY6" fmla="*/ 3429000 h 3429000"/>
                <a:gd name="connsiteX7" fmla="*/ 0 w 6096000"/>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3429000">
                  <a:moveTo>
                    <a:pt x="0" y="0"/>
                  </a:moveTo>
                  <a:lnTo>
                    <a:pt x="6096000" y="0"/>
                  </a:lnTo>
                  <a:lnTo>
                    <a:pt x="6096000" y="1994817"/>
                  </a:lnTo>
                  <a:lnTo>
                    <a:pt x="6095999" y="1994817"/>
                  </a:lnTo>
                  <a:cubicBezTo>
                    <a:pt x="5350414" y="1994817"/>
                    <a:pt x="4737176" y="2561457"/>
                    <a:pt x="4663434" y="3287585"/>
                  </a:cubicBezTo>
                  <a:lnTo>
                    <a:pt x="4656292" y="3429000"/>
                  </a:lnTo>
                  <a:lnTo>
                    <a:pt x="0" y="3429000"/>
                  </a:lnTo>
                  <a:lnTo>
                    <a:pt x="0"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33" name="グループ化 32">
              <a:extLst>
                <a:ext uri="{FF2B5EF4-FFF2-40B4-BE49-F238E27FC236}">
                  <a16:creationId xmlns:a16="http://schemas.microsoft.com/office/drawing/2014/main" id="{41877074-4B18-A940-ABCA-BC08CBF2DAA0}"/>
                </a:ext>
              </a:extLst>
            </p:cNvPr>
            <p:cNvGrpSpPr/>
            <p:nvPr/>
          </p:nvGrpSpPr>
          <p:grpSpPr>
            <a:xfrm>
              <a:off x="495896" y="623668"/>
              <a:ext cx="5083444" cy="1954073"/>
              <a:chOff x="343496" y="471268"/>
              <a:chExt cx="5083444" cy="1954073"/>
            </a:xfrm>
          </p:grpSpPr>
          <p:pic>
            <p:nvPicPr>
              <p:cNvPr id="36" name="グラフィックス 35" descr="泡">
                <a:extLst>
                  <a:ext uri="{FF2B5EF4-FFF2-40B4-BE49-F238E27FC236}">
                    <a16:creationId xmlns:a16="http://schemas.microsoft.com/office/drawing/2014/main" id="{E034821B-ED15-6744-BC87-D3095C4B75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28021" y="471268"/>
                <a:ext cx="914400" cy="914400"/>
              </a:xfrm>
              <a:prstGeom prst="rect">
                <a:avLst/>
              </a:prstGeom>
            </p:spPr>
          </p:pic>
          <p:sp>
            <p:nvSpPr>
              <p:cNvPr id="37" name="テキスト ボックス 36">
                <a:extLst>
                  <a:ext uri="{FF2B5EF4-FFF2-40B4-BE49-F238E27FC236}">
                    <a16:creationId xmlns:a16="http://schemas.microsoft.com/office/drawing/2014/main" id="{E045BE7A-652D-4D4E-A859-C9BDFB13B0BD}"/>
                  </a:ext>
                </a:extLst>
              </p:cNvPr>
              <p:cNvSpPr txBox="1"/>
              <p:nvPr/>
            </p:nvSpPr>
            <p:spPr>
              <a:xfrm>
                <a:off x="343496" y="1348123"/>
                <a:ext cx="5083444" cy="1077218"/>
              </a:xfrm>
              <a:prstGeom prst="rect">
                <a:avLst/>
              </a:prstGeom>
              <a:noFill/>
            </p:spPr>
            <p:txBody>
              <a:bodyPr wrap="none" rtlCol="0">
                <a:spAutoFit/>
              </a:bodyPr>
              <a:lstStyle/>
              <a:p>
                <a:pPr algn="ctr"/>
                <a:r>
                  <a:rPr lang="ja-JP" altLang="en-US">
                    <a:solidFill>
                      <a:schemeClr val="bg1"/>
                    </a:solidFill>
                  </a:rPr>
                  <a:t>開発ファイルが</a:t>
                </a:r>
                <a:r>
                  <a:rPr lang="ja-JP" altLang="en-US" sz="2800">
                    <a:solidFill>
                      <a:schemeClr val="bg1"/>
                    </a:solidFill>
                  </a:rPr>
                  <a:t>吹っ飛ん</a:t>
                </a:r>
                <a:r>
                  <a:rPr lang="ja-JP" altLang="en-US">
                    <a:solidFill>
                      <a:schemeClr val="bg1"/>
                    </a:solidFill>
                  </a:rPr>
                  <a:t>で半日分が水の泡</a:t>
                </a:r>
                <a:endParaRPr lang="en-US" altLang="ja-JP" dirty="0">
                  <a:solidFill>
                    <a:schemeClr val="bg1"/>
                  </a:solidFill>
                </a:endParaRPr>
              </a:p>
              <a:p>
                <a:pPr algn="ctr"/>
                <a:r>
                  <a:rPr lang="en-US" altLang="ja-JP" dirty="0">
                    <a:solidFill>
                      <a:schemeClr val="bg1"/>
                    </a:solidFill>
                  </a:rPr>
                  <a:t>rm</a:t>
                </a:r>
                <a:r>
                  <a:rPr lang="ja-JP" altLang="en-US">
                    <a:solidFill>
                      <a:schemeClr val="bg1"/>
                    </a:solidFill>
                  </a:rPr>
                  <a:t>したファイルをそのまま書き換えていた</a:t>
                </a:r>
                <a:endParaRPr lang="en-US" altLang="ja-JP" dirty="0">
                  <a:solidFill>
                    <a:schemeClr val="bg1"/>
                  </a:solidFill>
                </a:endParaRPr>
              </a:p>
              <a:p>
                <a:endParaRPr kumimoji="1" lang="ja-JP" altLang="en-US">
                  <a:solidFill>
                    <a:schemeClr val="bg1"/>
                  </a:solidFill>
                </a:endParaRPr>
              </a:p>
            </p:txBody>
          </p:sp>
        </p:grpSp>
        <p:sp>
          <p:nvSpPr>
            <p:cNvPr id="34" name="十字形 33">
              <a:extLst>
                <a:ext uri="{FF2B5EF4-FFF2-40B4-BE49-F238E27FC236}">
                  <a16:creationId xmlns:a16="http://schemas.microsoft.com/office/drawing/2014/main" id="{5347A930-4BB3-4742-A735-6E680DCAFF65}"/>
                </a:ext>
              </a:extLst>
            </p:cNvPr>
            <p:cNvSpPr/>
            <p:nvPr/>
          </p:nvSpPr>
          <p:spPr>
            <a:xfrm>
              <a:off x="180000" y="185125"/>
              <a:ext cx="360000" cy="360000"/>
            </a:xfrm>
            <a:prstGeom prst="plus">
              <a:avLst>
                <a:gd name="adj" fmla="val 463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2350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FD0037-6EFC-3B43-9166-8493182972D2}"/>
              </a:ext>
            </a:extLst>
          </p:cNvPr>
          <p:cNvSpPr>
            <a:spLocks noGrp="1"/>
          </p:cNvSpPr>
          <p:nvPr>
            <p:ph type="title"/>
          </p:nvPr>
        </p:nvSpPr>
        <p:spPr/>
        <p:txBody>
          <a:bodyPr/>
          <a:lstStyle/>
          <a:p>
            <a:r>
              <a:rPr lang="ja-JP" altLang="en-US"/>
              <a:t>ページ・</a:t>
            </a:r>
            <a:r>
              <a:rPr kumimoji="1" lang="en-US" altLang="ja-JP" dirty="0"/>
              <a:t>API</a:t>
            </a:r>
            <a:r>
              <a:rPr kumimoji="1" lang="ja-JP" altLang="en-US"/>
              <a:t>・</a:t>
            </a:r>
            <a:r>
              <a:rPr kumimoji="1" lang="en-US" altLang="ja-JP" dirty="0"/>
              <a:t>DB</a:t>
            </a:r>
            <a:r>
              <a:rPr kumimoji="1" lang="ja-JP" altLang="en-US"/>
              <a:t>の関係性</a:t>
            </a:r>
          </a:p>
        </p:txBody>
      </p:sp>
      <p:sp>
        <p:nvSpPr>
          <p:cNvPr id="4" name="スライド番号プレースホルダー 3">
            <a:extLst>
              <a:ext uri="{FF2B5EF4-FFF2-40B4-BE49-F238E27FC236}">
                <a16:creationId xmlns:a16="http://schemas.microsoft.com/office/drawing/2014/main" id="{D0BC46B9-46EF-8048-9F49-91AC790CE6A2}"/>
              </a:ext>
            </a:extLst>
          </p:cNvPr>
          <p:cNvSpPr>
            <a:spLocks noGrp="1"/>
          </p:cNvSpPr>
          <p:nvPr>
            <p:ph type="sldNum" sz="quarter" idx="12"/>
          </p:nvPr>
        </p:nvSpPr>
        <p:spPr/>
        <p:txBody>
          <a:bodyPr/>
          <a:lstStyle/>
          <a:p>
            <a:fld id="{7E239498-AD10-FC48-B4C8-222DD9199322}" type="slidenum">
              <a:rPr lang="ja-JP" altLang="en-US" smtClean="0"/>
              <a:pPr/>
              <a:t>32</a:t>
            </a:fld>
            <a:endParaRPr lang="ja-JP" altLang="en-US"/>
          </a:p>
        </p:txBody>
      </p:sp>
      <p:sp>
        <p:nvSpPr>
          <p:cNvPr id="93" name="フリーフォーム 92">
            <a:extLst>
              <a:ext uri="{FF2B5EF4-FFF2-40B4-BE49-F238E27FC236}">
                <a16:creationId xmlns:a16="http://schemas.microsoft.com/office/drawing/2014/main" id="{6B6557FE-9FF4-4446-88BB-AC5C2779EBF1}"/>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40" name="グラフィックス 39" descr="ドキュメント">
            <a:extLst>
              <a:ext uri="{FF2B5EF4-FFF2-40B4-BE49-F238E27FC236}">
                <a16:creationId xmlns:a16="http://schemas.microsoft.com/office/drawing/2014/main" id="{6F2E08BB-DCCA-704D-9F04-175C9A64A5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41" name="テキスト ボックス 40">
            <a:extLst>
              <a:ext uri="{FF2B5EF4-FFF2-40B4-BE49-F238E27FC236}">
                <a16:creationId xmlns:a16="http://schemas.microsoft.com/office/drawing/2014/main" id="{C86C605D-3815-EC42-9183-1C61E5BDAE03}"/>
              </a:ext>
            </a:extLst>
          </p:cNvPr>
          <p:cNvSpPr txBox="1"/>
          <p:nvPr/>
        </p:nvSpPr>
        <p:spPr>
          <a:xfrm>
            <a:off x="1761594" y="1402014"/>
            <a:ext cx="1558372" cy="734400"/>
          </a:xfrm>
          <a:prstGeom prst="rect">
            <a:avLst/>
          </a:prstGeom>
          <a:noFill/>
        </p:spPr>
        <p:txBody>
          <a:bodyPr wrap="square" rtlCol="0" anchor="ctr">
            <a:spAutoFit/>
          </a:bodyPr>
          <a:lstStyle/>
          <a:p>
            <a:r>
              <a:rPr kumimoji="1" lang="ja-JP" altLang="en-US">
                <a:solidFill>
                  <a:schemeClr val="bg1"/>
                </a:solidFill>
              </a:rPr>
              <a:t>ニュース登録</a:t>
            </a:r>
          </a:p>
        </p:txBody>
      </p:sp>
      <p:grpSp>
        <p:nvGrpSpPr>
          <p:cNvPr id="98" name="グループ化 97">
            <a:extLst>
              <a:ext uri="{FF2B5EF4-FFF2-40B4-BE49-F238E27FC236}">
                <a16:creationId xmlns:a16="http://schemas.microsoft.com/office/drawing/2014/main" id="{B5BB8041-68E4-5C40-8A7C-2BAEB93292D3}"/>
              </a:ext>
            </a:extLst>
          </p:cNvPr>
          <p:cNvGrpSpPr/>
          <p:nvPr/>
        </p:nvGrpSpPr>
        <p:grpSpPr>
          <a:xfrm>
            <a:off x="8596285" y="1422552"/>
            <a:ext cx="2616001" cy="720000"/>
            <a:chOff x="6758307" y="2979436"/>
            <a:chExt cx="2616001" cy="720000"/>
          </a:xfrm>
        </p:grpSpPr>
        <p:sp>
          <p:nvSpPr>
            <p:cNvPr id="95" name="フリーフォーム 94">
              <a:extLst>
                <a:ext uri="{FF2B5EF4-FFF2-40B4-BE49-F238E27FC236}">
                  <a16:creationId xmlns:a16="http://schemas.microsoft.com/office/drawing/2014/main" id="{46732281-0901-6C41-A3D0-BAA87A9D47EF}"/>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96" name="テキスト ボックス 95">
              <a:extLst>
                <a:ext uri="{FF2B5EF4-FFF2-40B4-BE49-F238E27FC236}">
                  <a16:creationId xmlns:a16="http://schemas.microsoft.com/office/drawing/2014/main" id="{0408AF9F-9654-304A-BF7B-981C074F9B4F}"/>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ニュース</a:t>
              </a:r>
            </a:p>
          </p:txBody>
        </p:sp>
        <p:pic>
          <p:nvPicPr>
            <p:cNvPr id="97" name="グラフィックス 96" descr="データベース">
              <a:extLst>
                <a:ext uri="{FF2B5EF4-FFF2-40B4-BE49-F238E27FC236}">
                  <a16:creationId xmlns:a16="http://schemas.microsoft.com/office/drawing/2014/main" id="{2228761C-FE27-F34B-8E40-8832769598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8307" y="2979436"/>
              <a:ext cx="720000" cy="720000"/>
            </a:xfrm>
            <a:prstGeom prst="rect">
              <a:avLst/>
            </a:prstGeom>
          </p:spPr>
        </p:pic>
      </p:grpSp>
      <p:grpSp>
        <p:nvGrpSpPr>
          <p:cNvPr id="100" name="グループ化 99">
            <a:extLst>
              <a:ext uri="{FF2B5EF4-FFF2-40B4-BE49-F238E27FC236}">
                <a16:creationId xmlns:a16="http://schemas.microsoft.com/office/drawing/2014/main" id="{0D43C48A-289F-9848-B544-C9969DD15712}"/>
              </a:ext>
            </a:extLst>
          </p:cNvPr>
          <p:cNvGrpSpPr/>
          <p:nvPr/>
        </p:nvGrpSpPr>
        <p:grpSpPr>
          <a:xfrm>
            <a:off x="975213" y="2217735"/>
            <a:ext cx="2616001" cy="720000"/>
            <a:chOff x="975213" y="1411357"/>
            <a:chExt cx="2616001" cy="720000"/>
          </a:xfrm>
        </p:grpSpPr>
        <p:sp>
          <p:nvSpPr>
            <p:cNvPr id="101" name="フリーフォーム 100">
              <a:extLst>
                <a:ext uri="{FF2B5EF4-FFF2-40B4-BE49-F238E27FC236}">
                  <a16:creationId xmlns:a16="http://schemas.microsoft.com/office/drawing/2014/main" id="{BB96DA19-34A3-9946-961F-3DD7FC8B6E7E}"/>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02" name="グラフィックス 101" descr="ドキュメント">
              <a:extLst>
                <a:ext uri="{FF2B5EF4-FFF2-40B4-BE49-F238E27FC236}">
                  <a16:creationId xmlns:a16="http://schemas.microsoft.com/office/drawing/2014/main" id="{23BA2A80-5EC0-5842-8A84-6E029B6437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103" name="テキスト ボックス 102">
              <a:extLst>
                <a:ext uri="{FF2B5EF4-FFF2-40B4-BE49-F238E27FC236}">
                  <a16:creationId xmlns:a16="http://schemas.microsoft.com/office/drawing/2014/main" id="{817602EA-86A6-8B49-A230-2C33F6FA80CC}"/>
                </a:ext>
              </a:extLst>
            </p:cNvPr>
            <p:cNvSpPr txBox="1"/>
            <p:nvPr/>
          </p:nvSpPr>
          <p:spPr>
            <a:xfrm>
              <a:off x="1761594" y="1446049"/>
              <a:ext cx="1558372" cy="646331"/>
            </a:xfrm>
            <a:prstGeom prst="rect">
              <a:avLst/>
            </a:prstGeom>
            <a:noFill/>
          </p:spPr>
          <p:txBody>
            <a:bodyPr wrap="square" rtlCol="0" anchor="ctr">
              <a:spAutoFit/>
            </a:bodyPr>
            <a:lstStyle/>
            <a:p>
              <a:r>
                <a:rPr kumimoji="1" lang="ja-JP" altLang="en-US">
                  <a:solidFill>
                    <a:schemeClr val="bg1"/>
                  </a:solidFill>
                </a:rPr>
                <a:t>ニュース</a:t>
              </a:r>
              <a:r>
                <a:rPr lang="ja-JP" altLang="en-US">
                  <a:solidFill>
                    <a:schemeClr val="bg1"/>
                  </a:solidFill>
                </a:rPr>
                <a:t>の</a:t>
              </a:r>
              <a:endParaRPr lang="en-US" altLang="ja-JP" dirty="0">
                <a:solidFill>
                  <a:schemeClr val="bg1"/>
                </a:solidFill>
              </a:endParaRPr>
            </a:p>
            <a:p>
              <a:r>
                <a:rPr lang="ja-JP" altLang="en-US">
                  <a:solidFill>
                    <a:schemeClr val="bg1"/>
                  </a:solidFill>
                </a:rPr>
                <a:t>アンケート</a:t>
              </a:r>
              <a:endParaRPr kumimoji="1" lang="ja-JP" altLang="en-US">
                <a:solidFill>
                  <a:schemeClr val="bg1"/>
                </a:solidFill>
              </a:endParaRPr>
            </a:p>
          </p:txBody>
        </p:sp>
      </p:grpSp>
      <p:grpSp>
        <p:nvGrpSpPr>
          <p:cNvPr id="104" name="グループ化 103">
            <a:extLst>
              <a:ext uri="{FF2B5EF4-FFF2-40B4-BE49-F238E27FC236}">
                <a16:creationId xmlns:a16="http://schemas.microsoft.com/office/drawing/2014/main" id="{8C26CE95-BFEC-CF4D-867F-212472944913}"/>
              </a:ext>
            </a:extLst>
          </p:cNvPr>
          <p:cNvGrpSpPr/>
          <p:nvPr/>
        </p:nvGrpSpPr>
        <p:grpSpPr>
          <a:xfrm>
            <a:off x="975213" y="3033455"/>
            <a:ext cx="2616001" cy="720000"/>
            <a:chOff x="975213" y="1411357"/>
            <a:chExt cx="2616001" cy="720000"/>
          </a:xfrm>
        </p:grpSpPr>
        <p:sp>
          <p:nvSpPr>
            <p:cNvPr id="105" name="フリーフォーム 104">
              <a:extLst>
                <a:ext uri="{FF2B5EF4-FFF2-40B4-BE49-F238E27FC236}">
                  <a16:creationId xmlns:a16="http://schemas.microsoft.com/office/drawing/2014/main" id="{2DE9D863-F82E-124A-A0B3-112CBEBD78A7}"/>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06" name="グラフィックス 105" descr="ドキュメント">
              <a:extLst>
                <a:ext uri="{FF2B5EF4-FFF2-40B4-BE49-F238E27FC236}">
                  <a16:creationId xmlns:a16="http://schemas.microsoft.com/office/drawing/2014/main" id="{48D30FD3-A2AF-294F-A9CC-5EC35A014A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107" name="テキスト ボックス 106">
              <a:extLst>
                <a:ext uri="{FF2B5EF4-FFF2-40B4-BE49-F238E27FC236}">
                  <a16:creationId xmlns:a16="http://schemas.microsoft.com/office/drawing/2014/main" id="{D7C81574-279D-E74F-8381-C705419F672B}"/>
                </a:ext>
              </a:extLst>
            </p:cNvPr>
            <p:cNvSpPr txBox="1"/>
            <p:nvPr/>
          </p:nvSpPr>
          <p:spPr>
            <a:xfrm>
              <a:off x="1761594" y="1446049"/>
              <a:ext cx="1558372" cy="646331"/>
            </a:xfrm>
            <a:prstGeom prst="rect">
              <a:avLst/>
            </a:prstGeom>
            <a:noFill/>
          </p:spPr>
          <p:txBody>
            <a:bodyPr wrap="square" rtlCol="0" anchor="ctr">
              <a:spAutoFit/>
            </a:bodyPr>
            <a:lstStyle/>
            <a:p>
              <a:r>
                <a:rPr kumimoji="1" lang="ja-JP" altLang="en-US">
                  <a:solidFill>
                    <a:schemeClr val="bg1"/>
                  </a:solidFill>
                </a:rPr>
                <a:t>ルーム参加</a:t>
              </a:r>
              <a:endParaRPr kumimoji="1" lang="en-US" altLang="ja-JP" dirty="0">
                <a:solidFill>
                  <a:schemeClr val="bg1"/>
                </a:solidFill>
              </a:endParaRPr>
            </a:p>
            <a:p>
              <a:r>
                <a:rPr lang="ja-JP" altLang="en-US">
                  <a:solidFill>
                    <a:schemeClr val="bg1"/>
                  </a:solidFill>
                </a:rPr>
                <a:t>登録</a:t>
              </a:r>
              <a:endParaRPr kumimoji="1" lang="ja-JP" altLang="en-US">
                <a:solidFill>
                  <a:schemeClr val="bg1"/>
                </a:solidFill>
              </a:endParaRPr>
            </a:p>
          </p:txBody>
        </p:sp>
      </p:grpSp>
      <p:grpSp>
        <p:nvGrpSpPr>
          <p:cNvPr id="108" name="グループ化 107">
            <a:extLst>
              <a:ext uri="{FF2B5EF4-FFF2-40B4-BE49-F238E27FC236}">
                <a16:creationId xmlns:a16="http://schemas.microsoft.com/office/drawing/2014/main" id="{FE9125D6-D773-024C-8FF4-7781872C8B1D}"/>
              </a:ext>
            </a:extLst>
          </p:cNvPr>
          <p:cNvGrpSpPr/>
          <p:nvPr/>
        </p:nvGrpSpPr>
        <p:grpSpPr>
          <a:xfrm>
            <a:off x="975212" y="3849175"/>
            <a:ext cx="2616001" cy="720000"/>
            <a:chOff x="975213" y="1411357"/>
            <a:chExt cx="2616001" cy="720000"/>
          </a:xfrm>
        </p:grpSpPr>
        <p:sp>
          <p:nvSpPr>
            <p:cNvPr id="109" name="フリーフォーム 108">
              <a:extLst>
                <a:ext uri="{FF2B5EF4-FFF2-40B4-BE49-F238E27FC236}">
                  <a16:creationId xmlns:a16="http://schemas.microsoft.com/office/drawing/2014/main" id="{85210B2A-49AE-AF45-B056-65FDC0A07221}"/>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10" name="グラフィックス 109" descr="ドキュメント">
              <a:extLst>
                <a:ext uri="{FF2B5EF4-FFF2-40B4-BE49-F238E27FC236}">
                  <a16:creationId xmlns:a16="http://schemas.microsoft.com/office/drawing/2014/main" id="{8D1164D3-9291-694D-886B-14E33BB670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111" name="テキスト ボックス 110">
              <a:extLst>
                <a:ext uri="{FF2B5EF4-FFF2-40B4-BE49-F238E27FC236}">
                  <a16:creationId xmlns:a16="http://schemas.microsoft.com/office/drawing/2014/main" id="{32C2A827-137D-D141-81AC-B2CDEA0E4E79}"/>
                </a:ext>
              </a:extLst>
            </p:cNvPr>
            <p:cNvSpPr txBox="1"/>
            <p:nvPr/>
          </p:nvSpPr>
          <p:spPr>
            <a:xfrm>
              <a:off x="1761594" y="1446049"/>
              <a:ext cx="1558372" cy="646331"/>
            </a:xfrm>
            <a:prstGeom prst="rect">
              <a:avLst/>
            </a:prstGeom>
            <a:noFill/>
          </p:spPr>
          <p:txBody>
            <a:bodyPr wrap="square" rtlCol="0" anchor="ctr">
              <a:spAutoFit/>
            </a:bodyPr>
            <a:lstStyle/>
            <a:p>
              <a:r>
                <a:rPr kumimoji="1" lang="ja-JP" altLang="en-US">
                  <a:solidFill>
                    <a:schemeClr val="bg1"/>
                  </a:solidFill>
                </a:rPr>
                <a:t>ニュースの</a:t>
              </a:r>
              <a:endParaRPr kumimoji="1" lang="en-US" altLang="ja-JP" dirty="0">
                <a:solidFill>
                  <a:schemeClr val="bg1"/>
                </a:solidFill>
              </a:endParaRPr>
            </a:p>
            <a:p>
              <a:r>
                <a:rPr lang="ja-JP" altLang="en-US">
                  <a:solidFill>
                    <a:schemeClr val="bg1"/>
                  </a:solidFill>
                </a:rPr>
                <a:t>話題提示</a:t>
              </a:r>
              <a:endParaRPr kumimoji="1" lang="ja-JP" altLang="en-US">
                <a:solidFill>
                  <a:schemeClr val="bg1"/>
                </a:solidFill>
              </a:endParaRPr>
            </a:p>
          </p:txBody>
        </p:sp>
      </p:grpSp>
      <p:grpSp>
        <p:nvGrpSpPr>
          <p:cNvPr id="112" name="グループ化 111">
            <a:extLst>
              <a:ext uri="{FF2B5EF4-FFF2-40B4-BE49-F238E27FC236}">
                <a16:creationId xmlns:a16="http://schemas.microsoft.com/office/drawing/2014/main" id="{53E9DA1C-45AD-1444-B5B5-7A1BC758A3ED}"/>
              </a:ext>
            </a:extLst>
          </p:cNvPr>
          <p:cNvGrpSpPr/>
          <p:nvPr/>
        </p:nvGrpSpPr>
        <p:grpSpPr>
          <a:xfrm>
            <a:off x="975212" y="4655553"/>
            <a:ext cx="2616001" cy="720000"/>
            <a:chOff x="975213" y="1411357"/>
            <a:chExt cx="2616001" cy="720000"/>
          </a:xfrm>
        </p:grpSpPr>
        <p:sp>
          <p:nvSpPr>
            <p:cNvPr id="113" name="フリーフォーム 112">
              <a:extLst>
                <a:ext uri="{FF2B5EF4-FFF2-40B4-BE49-F238E27FC236}">
                  <a16:creationId xmlns:a16="http://schemas.microsoft.com/office/drawing/2014/main" id="{6D455E37-87B4-5F42-BE92-B2BBBA6E5A1D}"/>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14" name="グラフィックス 113" descr="ドキュメント">
              <a:extLst>
                <a:ext uri="{FF2B5EF4-FFF2-40B4-BE49-F238E27FC236}">
                  <a16:creationId xmlns:a16="http://schemas.microsoft.com/office/drawing/2014/main" id="{D9FE09EE-E366-9E48-8DE6-E9744999D7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115" name="テキスト ボックス 114">
              <a:extLst>
                <a:ext uri="{FF2B5EF4-FFF2-40B4-BE49-F238E27FC236}">
                  <a16:creationId xmlns:a16="http://schemas.microsoft.com/office/drawing/2014/main" id="{1955B0FB-7BC7-B147-B41D-62D7DEB502D1}"/>
                </a:ext>
              </a:extLst>
            </p:cNvPr>
            <p:cNvSpPr txBox="1"/>
            <p:nvPr/>
          </p:nvSpPr>
          <p:spPr>
            <a:xfrm>
              <a:off x="1761594" y="1584548"/>
              <a:ext cx="1558372" cy="369332"/>
            </a:xfrm>
            <a:prstGeom prst="rect">
              <a:avLst/>
            </a:prstGeom>
            <a:noFill/>
          </p:spPr>
          <p:txBody>
            <a:bodyPr wrap="square" rtlCol="0" anchor="ctr">
              <a:spAutoFit/>
            </a:bodyPr>
            <a:lstStyle/>
            <a:p>
              <a:r>
                <a:rPr kumimoji="1" lang="ja-JP" altLang="en-US">
                  <a:solidFill>
                    <a:schemeClr val="bg1"/>
                  </a:solidFill>
                </a:rPr>
                <a:t>評価保存</a:t>
              </a:r>
            </a:p>
          </p:txBody>
        </p:sp>
      </p:grpSp>
      <p:grpSp>
        <p:nvGrpSpPr>
          <p:cNvPr id="116" name="グループ化 115">
            <a:extLst>
              <a:ext uri="{FF2B5EF4-FFF2-40B4-BE49-F238E27FC236}">
                <a16:creationId xmlns:a16="http://schemas.microsoft.com/office/drawing/2014/main" id="{91EE4B49-70CE-4242-98A0-BA51EF76C28B}"/>
              </a:ext>
            </a:extLst>
          </p:cNvPr>
          <p:cNvGrpSpPr/>
          <p:nvPr/>
        </p:nvGrpSpPr>
        <p:grpSpPr>
          <a:xfrm>
            <a:off x="975212" y="5471273"/>
            <a:ext cx="2616001" cy="720000"/>
            <a:chOff x="975213" y="1411357"/>
            <a:chExt cx="2616001" cy="720000"/>
          </a:xfrm>
        </p:grpSpPr>
        <p:sp>
          <p:nvSpPr>
            <p:cNvPr id="117" name="フリーフォーム 116">
              <a:extLst>
                <a:ext uri="{FF2B5EF4-FFF2-40B4-BE49-F238E27FC236}">
                  <a16:creationId xmlns:a16="http://schemas.microsoft.com/office/drawing/2014/main" id="{39C5CACD-4824-144F-82F5-A66EBF40CAE1}"/>
                </a:ext>
              </a:extLst>
            </p:cNvPr>
            <p:cNvSpPr/>
            <p:nvPr/>
          </p:nvSpPr>
          <p:spPr>
            <a:xfrm rot="10800000">
              <a:off x="975213" y="1429460"/>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pic>
          <p:nvPicPr>
            <p:cNvPr id="118" name="グラフィックス 117" descr="ドキュメント">
              <a:extLst>
                <a:ext uri="{FF2B5EF4-FFF2-40B4-BE49-F238E27FC236}">
                  <a16:creationId xmlns:a16="http://schemas.microsoft.com/office/drawing/2014/main" id="{BFA76B5A-0390-BC41-9BA7-BA74E265E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14" y="1411357"/>
              <a:ext cx="720000" cy="720000"/>
            </a:xfrm>
            <a:prstGeom prst="rect">
              <a:avLst/>
            </a:prstGeom>
          </p:spPr>
        </p:pic>
        <p:sp>
          <p:nvSpPr>
            <p:cNvPr id="119" name="テキスト ボックス 118">
              <a:extLst>
                <a:ext uri="{FF2B5EF4-FFF2-40B4-BE49-F238E27FC236}">
                  <a16:creationId xmlns:a16="http://schemas.microsoft.com/office/drawing/2014/main" id="{168BCF25-5338-5047-9CA3-121722A4B2B9}"/>
                </a:ext>
              </a:extLst>
            </p:cNvPr>
            <p:cNvSpPr txBox="1"/>
            <p:nvPr/>
          </p:nvSpPr>
          <p:spPr>
            <a:xfrm>
              <a:off x="1761594" y="1584548"/>
              <a:ext cx="1558372" cy="369332"/>
            </a:xfrm>
            <a:prstGeom prst="rect">
              <a:avLst/>
            </a:prstGeom>
            <a:noFill/>
          </p:spPr>
          <p:txBody>
            <a:bodyPr wrap="square" rtlCol="0" anchor="ctr">
              <a:spAutoFit/>
            </a:bodyPr>
            <a:lstStyle/>
            <a:p>
              <a:r>
                <a:rPr kumimoji="1" lang="ja-JP" altLang="en-US">
                  <a:solidFill>
                    <a:schemeClr val="bg1"/>
                  </a:solidFill>
                </a:rPr>
                <a:t>評価</a:t>
              </a:r>
            </a:p>
          </p:txBody>
        </p:sp>
      </p:grpSp>
      <p:grpSp>
        <p:nvGrpSpPr>
          <p:cNvPr id="120" name="グループ化 119">
            <a:extLst>
              <a:ext uri="{FF2B5EF4-FFF2-40B4-BE49-F238E27FC236}">
                <a16:creationId xmlns:a16="http://schemas.microsoft.com/office/drawing/2014/main" id="{33D07D65-5016-094A-919B-EBE510968115}"/>
              </a:ext>
            </a:extLst>
          </p:cNvPr>
          <p:cNvGrpSpPr/>
          <p:nvPr/>
        </p:nvGrpSpPr>
        <p:grpSpPr>
          <a:xfrm>
            <a:off x="8596285" y="5474384"/>
            <a:ext cx="2616001" cy="720000"/>
            <a:chOff x="6758307" y="2979436"/>
            <a:chExt cx="2616001" cy="720000"/>
          </a:xfrm>
        </p:grpSpPr>
        <p:sp>
          <p:nvSpPr>
            <p:cNvPr id="121" name="フリーフォーム 120">
              <a:extLst>
                <a:ext uri="{FF2B5EF4-FFF2-40B4-BE49-F238E27FC236}">
                  <a16:creationId xmlns:a16="http://schemas.microsoft.com/office/drawing/2014/main" id="{3F84363C-5A6E-B94E-98FE-94321CE9C1F0}"/>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22" name="テキスト ボックス 121">
              <a:extLst>
                <a:ext uri="{FF2B5EF4-FFF2-40B4-BE49-F238E27FC236}">
                  <a16:creationId xmlns:a16="http://schemas.microsoft.com/office/drawing/2014/main" id="{0E5F9281-4EA0-384F-8207-37F792534237}"/>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評価</a:t>
              </a:r>
            </a:p>
          </p:txBody>
        </p:sp>
        <p:pic>
          <p:nvPicPr>
            <p:cNvPr id="123" name="グラフィックス 122" descr="データベース">
              <a:extLst>
                <a:ext uri="{FF2B5EF4-FFF2-40B4-BE49-F238E27FC236}">
                  <a16:creationId xmlns:a16="http://schemas.microsoft.com/office/drawing/2014/main" id="{E907CA2E-59C5-184D-9704-E9841EEF72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8307" y="2979436"/>
              <a:ext cx="720000" cy="720000"/>
            </a:xfrm>
            <a:prstGeom prst="rect">
              <a:avLst/>
            </a:prstGeom>
          </p:spPr>
        </p:pic>
      </p:grpSp>
      <p:grpSp>
        <p:nvGrpSpPr>
          <p:cNvPr id="124" name="グループ化 123">
            <a:extLst>
              <a:ext uri="{FF2B5EF4-FFF2-40B4-BE49-F238E27FC236}">
                <a16:creationId xmlns:a16="http://schemas.microsoft.com/office/drawing/2014/main" id="{218B790D-994B-C046-A233-884BF812A1DD}"/>
              </a:ext>
            </a:extLst>
          </p:cNvPr>
          <p:cNvGrpSpPr/>
          <p:nvPr/>
        </p:nvGrpSpPr>
        <p:grpSpPr>
          <a:xfrm>
            <a:off x="8596284" y="2426176"/>
            <a:ext cx="2616001" cy="720000"/>
            <a:chOff x="6758307" y="2979436"/>
            <a:chExt cx="2616001" cy="720000"/>
          </a:xfrm>
        </p:grpSpPr>
        <p:sp>
          <p:nvSpPr>
            <p:cNvPr id="125" name="フリーフォーム 124">
              <a:extLst>
                <a:ext uri="{FF2B5EF4-FFF2-40B4-BE49-F238E27FC236}">
                  <a16:creationId xmlns:a16="http://schemas.microsoft.com/office/drawing/2014/main" id="{C4BAB27E-174F-8F41-8E65-906DDC273C2E}"/>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26" name="テキスト ボックス 125">
              <a:extLst>
                <a:ext uri="{FF2B5EF4-FFF2-40B4-BE49-F238E27FC236}">
                  <a16:creationId xmlns:a16="http://schemas.microsoft.com/office/drawing/2014/main" id="{2AD8E282-78E5-964A-82EB-A4FC5160DFBE}"/>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参加者興味</a:t>
              </a:r>
            </a:p>
          </p:txBody>
        </p:sp>
        <p:pic>
          <p:nvPicPr>
            <p:cNvPr id="127" name="グラフィックス 126" descr="データベース">
              <a:extLst>
                <a:ext uri="{FF2B5EF4-FFF2-40B4-BE49-F238E27FC236}">
                  <a16:creationId xmlns:a16="http://schemas.microsoft.com/office/drawing/2014/main" id="{B36365FE-44B7-B043-A727-BA45A1B462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8307" y="2979436"/>
              <a:ext cx="720000" cy="720000"/>
            </a:xfrm>
            <a:prstGeom prst="rect">
              <a:avLst/>
            </a:prstGeom>
          </p:spPr>
        </p:pic>
      </p:grpSp>
      <p:grpSp>
        <p:nvGrpSpPr>
          <p:cNvPr id="132" name="グループ化 131">
            <a:extLst>
              <a:ext uri="{FF2B5EF4-FFF2-40B4-BE49-F238E27FC236}">
                <a16:creationId xmlns:a16="http://schemas.microsoft.com/office/drawing/2014/main" id="{78D6B1F2-3A94-2741-A70A-628A7142B94F}"/>
              </a:ext>
            </a:extLst>
          </p:cNvPr>
          <p:cNvGrpSpPr/>
          <p:nvPr/>
        </p:nvGrpSpPr>
        <p:grpSpPr>
          <a:xfrm>
            <a:off x="8596284" y="4460630"/>
            <a:ext cx="2616001" cy="720000"/>
            <a:chOff x="6758307" y="2979436"/>
            <a:chExt cx="2616001" cy="720000"/>
          </a:xfrm>
        </p:grpSpPr>
        <p:sp>
          <p:nvSpPr>
            <p:cNvPr id="133" name="フリーフォーム 132">
              <a:extLst>
                <a:ext uri="{FF2B5EF4-FFF2-40B4-BE49-F238E27FC236}">
                  <a16:creationId xmlns:a16="http://schemas.microsoft.com/office/drawing/2014/main" id="{3FF58DC2-BE47-244B-AF9C-A74C54C2C4A9}"/>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34" name="テキスト ボックス 133">
              <a:extLst>
                <a:ext uri="{FF2B5EF4-FFF2-40B4-BE49-F238E27FC236}">
                  <a16:creationId xmlns:a16="http://schemas.microsoft.com/office/drawing/2014/main" id="{315EA284-0DEC-3744-95CC-F169E1574F71}"/>
                </a:ext>
              </a:extLst>
            </p:cNvPr>
            <p:cNvSpPr txBox="1"/>
            <p:nvPr/>
          </p:nvSpPr>
          <p:spPr>
            <a:xfrm>
              <a:off x="7544688" y="3152627"/>
              <a:ext cx="1558372" cy="369332"/>
            </a:xfrm>
            <a:prstGeom prst="rect">
              <a:avLst/>
            </a:prstGeom>
            <a:noFill/>
          </p:spPr>
          <p:txBody>
            <a:bodyPr wrap="square" rtlCol="0" anchor="ctr">
              <a:spAutoFit/>
            </a:bodyPr>
            <a:lstStyle/>
            <a:p>
              <a:r>
                <a:rPr kumimoji="1" lang="ja-JP" altLang="en-US">
                  <a:solidFill>
                    <a:schemeClr val="bg1"/>
                  </a:solidFill>
                </a:rPr>
                <a:t>参加者発言</a:t>
              </a:r>
            </a:p>
          </p:txBody>
        </p:sp>
        <p:pic>
          <p:nvPicPr>
            <p:cNvPr id="135" name="グラフィックス 134" descr="データベース">
              <a:extLst>
                <a:ext uri="{FF2B5EF4-FFF2-40B4-BE49-F238E27FC236}">
                  <a16:creationId xmlns:a16="http://schemas.microsoft.com/office/drawing/2014/main" id="{17E71BF0-2794-034D-BFEB-AD93F2159F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8307" y="2979436"/>
              <a:ext cx="720000" cy="720000"/>
            </a:xfrm>
            <a:prstGeom prst="rect">
              <a:avLst/>
            </a:prstGeom>
          </p:spPr>
        </p:pic>
      </p:grpSp>
      <p:grpSp>
        <p:nvGrpSpPr>
          <p:cNvPr id="285" name="グループ化 284">
            <a:extLst>
              <a:ext uri="{FF2B5EF4-FFF2-40B4-BE49-F238E27FC236}">
                <a16:creationId xmlns:a16="http://schemas.microsoft.com/office/drawing/2014/main" id="{5525C9D2-68F0-544C-9A2F-274C94568439}"/>
              </a:ext>
            </a:extLst>
          </p:cNvPr>
          <p:cNvGrpSpPr/>
          <p:nvPr/>
        </p:nvGrpSpPr>
        <p:grpSpPr>
          <a:xfrm>
            <a:off x="4285322" y="1870847"/>
            <a:ext cx="3604942" cy="406800"/>
            <a:chOff x="4293264" y="1865034"/>
            <a:chExt cx="3604942" cy="406800"/>
          </a:xfrm>
        </p:grpSpPr>
        <p:sp>
          <p:nvSpPr>
            <p:cNvPr id="280" name="フリーフォーム 279">
              <a:extLst>
                <a:ext uri="{FF2B5EF4-FFF2-40B4-BE49-F238E27FC236}">
                  <a16:creationId xmlns:a16="http://schemas.microsoft.com/office/drawing/2014/main" id="{7D37725D-7314-1D48-8F40-863F3473DDDC}"/>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153" name="直線コネクタ 152">
              <a:extLst>
                <a:ext uri="{FF2B5EF4-FFF2-40B4-BE49-F238E27FC236}">
                  <a16:creationId xmlns:a16="http://schemas.microsoft.com/office/drawing/2014/main" id="{B9899FB8-771D-3E49-8913-11EB8575C1F1}"/>
                </a:ext>
              </a:extLst>
            </p:cNvPr>
            <p:cNvCxnSpPr>
              <a:cxnSpLocks/>
              <a:endCxn id="154"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54" name="円/楕円 153">
              <a:extLst>
                <a:ext uri="{FF2B5EF4-FFF2-40B4-BE49-F238E27FC236}">
                  <a16:creationId xmlns:a16="http://schemas.microsoft.com/office/drawing/2014/main" id="{08FE5A52-CF86-6F48-AEA0-8956363A7839}"/>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55" name="テキスト ボックス 154">
              <a:extLst>
                <a:ext uri="{FF2B5EF4-FFF2-40B4-BE49-F238E27FC236}">
                  <a16:creationId xmlns:a16="http://schemas.microsoft.com/office/drawing/2014/main" id="{00E9B74E-3578-8441-B8CD-510D2E1C6D25}"/>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選んだニュースを受信し保存</a:t>
              </a:r>
            </a:p>
          </p:txBody>
        </p:sp>
      </p:grpSp>
      <p:grpSp>
        <p:nvGrpSpPr>
          <p:cNvPr id="241" name="グループ化 240">
            <a:extLst>
              <a:ext uri="{FF2B5EF4-FFF2-40B4-BE49-F238E27FC236}">
                <a16:creationId xmlns:a16="http://schemas.microsoft.com/office/drawing/2014/main" id="{BFC82D7D-BFA2-DD44-910B-1FF92625532C}"/>
              </a:ext>
            </a:extLst>
          </p:cNvPr>
          <p:cNvGrpSpPr/>
          <p:nvPr/>
        </p:nvGrpSpPr>
        <p:grpSpPr>
          <a:xfrm>
            <a:off x="9767803" y="657184"/>
            <a:ext cx="1987806" cy="523220"/>
            <a:chOff x="8225920" y="529136"/>
            <a:chExt cx="1987806" cy="523220"/>
          </a:xfrm>
        </p:grpSpPr>
        <p:cxnSp>
          <p:nvCxnSpPr>
            <p:cNvPr id="242" name="直線コネクタ 241">
              <a:extLst>
                <a:ext uri="{FF2B5EF4-FFF2-40B4-BE49-F238E27FC236}">
                  <a16:creationId xmlns:a16="http://schemas.microsoft.com/office/drawing/2014/main" id="{B0B49881-C246-9D4F-B170-31572B16096F}"/>
                </a:ext>
              </a:extLst>
            </p:cNvPr>
            <p:cNvCxnSpPr>
              <a:cxnSpLocks/>
            </p:cNvCxnSpPr>
            <p:nvPr/>
          </p:nvCxnSpPr>
          <p:spPr>
            <a:xfrm flipH="1" flipV="1">
              <a:off x="8225920" y="649290"/>
              <a:ext cx="802800" cy="0"/>
            </a:xfrm>
            <a:prstGeom prst="line">
              <a:avLst/>
            </a:prstGeom>
            <a:ln w="38100">
              <a:solidFill>
                <a:srgbClr val="FF0000"/>
              </a:solidFill>
              <a:headEnd type="none"/>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7D4ED0B0-BACB-3F45-B671-E4C8C0B145C0}"/>
                </a:ext>
              </a:extLst>
            </p:cNvPr>
            <p:cNvCxnSpPr>
              <a:cxnSpLocks/>
            </p:cNvCxnSpPr>
            <p:nvPr/>
          </p:nvCxnSpPr>
          <p:spPr>
            <a:xfrm flipH="1" flipV="1">
              <a:off x="8225920" y="884164"/>
              <a:ext cx="802800" cy="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44" name="テキスト ボックス 243">
              <a:extLst>
                <a:ext uri="{FF2B5EF4-FFF2-40B4-BE49-F238E27FC236}">
                  <a16:creationId xmlns:a16="http://schemas.microsoft.com/office/drawing/2014/main" id="{1CD27A67-9A62-5E4F-B343-415946F1F9B1}"/>
                </a:ext>
              </a:extLst>
            </p:cNvPr>
            <p:cNvSpPr txBox="1"/>
            <p:nvPr/>
          </p:nvSpPr>
          <p:spPr>
            <a:xfrm>
              <a:off x="9056037" y="529136"/>
              <a:ext cx="1157689" cy="523220"/>
            </a:xfrm>
            <a:prstGeom prst="rect">
              <a:avLst/>
            </a:prstGeom>
            <a:noFill/>
          </p:spPr>
          <p:txBody>
            <a:bodyPr wrap="none" rtlCol="0">
              <a:spAutoFit/>
            </a:bodyPr>
            <a:lstStyle/>
            <a:p>
              <a:r>
                <a:rPr lang="en-US" altLang="ja-JP" sz="1400" dirty="0"/>
                <a:t>DB</a:t>
              </a:r>
              <a:r>
                <a:rPr lang="ja-JP" altLang="en-US" sz="1400"/>
                <a:t>へ書込</a:t>
              </a:r>
              <a:endParaRPr kumimoji="1" lang="en-US" altLang="ja-JP" sz="1400" dirty="0"/>
            </a:p>
            <a:p>
              <a:r>
                <a:rPr lang="en-US" altLang="ja-JP" sz="1400" dirty="0"/>
                <a:t>DB</a:t>
              </a:r>
              <a:r>
                <a:rPr lang="ja-JP" altLang="en-US" sz="1400"/>
                <a:t>から読込</a:t>
              </a:r>
              <a:endParaRPr kumimoji="1" lang="ja-JP" altLang="en-US" sz="1400"/>
            </a:p>
          </p:txBody>
        </p:sp>
      </p:grpSp>
      <p:cxnSp>
        <p:nvCxnSpPr>
          <p:cNvPr id="258" name="直線コネクタ 257">
            <a:extLst>
              <a:ext uri="{FF2B5EF4-FFF2-40B4-BE49-F238E27FC236}">
                <a16:creationId xmlns:a16="http://schemas.microsoft.com/office/drawing/2014/main" id="{3C4C1C1B-B2F2-684F-A9A1-645CCCDBA15C}"/>
              </a:ext>
            </a:extLst>
          </p:cNvPr>
          <p:cNvCxnSpPr>
            <a:cxnSpLocks/>
            <a:stCxn id="97" idx="1"/>
          </p:cNvCxnSpPr>
          <p:nvPr/>
        </p:nvCxnSpPr>
        <p:spPr>
          <a:xfrm flipH="1">
            <a:off x="7898206" y="1782552"/>
            <a:ext cx="698079" cy="2943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1" name="グループ化 290">
            <a:extLst>
              <a:ext uri="{FF2B5EF4-FFF2-40B4-BE49-F238E27FC236}">
                <a16:creationId xmlns:a16="http://schemas.microsoft.com/office/drawing/2014/main" id="{9FDFA7F0-12C5-9143-B814-E2AE331B7459}"/>
              </a:ext>
            </a:extLst>
          </p:cNvPr>
          <p:cNvGrpSpPr/>
          <p:nvPr/>
        </p:nvGrpSpPr>
        <p:grpSpPr>
          <a:xfrm>
            <a:off x="4289293" y="1408519"/>
            <a:ext cx="3604942" cy="461665"/>
            <a:chOff x="4289293" y="1408519"/>
            <a:chExt cx="3604942" cy="461665"/>
          </a:xfrm>
        </p:grpSpPr>
        <p:sp>
          <p:nvSpPr>
            <p:cNvPr id="287" name="フリーフォーム 286">
              <a:extLst>
                <a:ext uri="{FF2B5EF4-FFF2-40B4-BE49-F238E27FC236}">
                  <a16:creationId xmlns:a16="http://schemas.microsoft.com/office/drawing/2014/main" id="{40EDED7F-A035-2C4E-AE14-4B87F72DEDA0}"/>
                </a:ext>
              </a:extLst>
            </p:cNvPr>
            <p:cNvSpPr/>
            <p:nvPr/>
          </p:nvSpPr>
          <p:spPr>
            <a:xfrm rot="10800000">
              <a:off x="4289293" y="1433288"/>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288" name="直線コネクタ 287">
              <a:extLst>
                <a:ext uri="{FF2B5EF4-FFF2-40B4-BE49-F238E27FC236}">
                  <a16:creationId xmlns:a16="http://schemas.microsoft.com/office/drawing/2014/main" id="{75A52B37-097E-8C4D-841A-37D735ABF409}"/>
                </a:ext>
              </a:extLst>
            </p:cNvPr>
            <p:cNvCxnSpPr>
              <a:cxnSpLocks/>
              <a:endCxn id="289" idx="2"/>
            </p:cNvCxnSpPr>
            <p:nvPr/>
          </p:nvCxnSpPr>
          <p:spPr>
            <a:xfrm>
              <a:off x="4425119" y="1647448"/>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89" name="円/楕円 288">
              <a:extLst>
                <a:ext uri="{FF2B5EF4-FFF2-40B4-BE49-F238E27FC236}">
                  <a16:creationId xmlns:a16="http://schemas.microsoft.com/office/drawing/2014/main" id="{CF06E802-D719-974A-9D5C-83CB80A4FDBF}"/>
                </a:ext>
              </a:extLst>
            </p:cNvPr>
            <p:cNvSpPr/>
            <p:nvPr/>
          </p:nvSpPr>
          <p:spPr>
            <a:xfrm>
              <a:off x="4860547" y="1539448"/>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90" name="テキスト ボックス 289">
              <a:extLst>
                <a:ext uri="{FF2B5EF4-FFF2-40B4-BE49-F238E27FC236}">
                  <a16:creationId xmlns:a16="http://schemas.microsoft.com/office/drawing/2014/main" id="{63686824-9070-1441-97E4-F292CAF78F8E}"/>
                </a:ext>
              </a:extLst>
            </p:cNvPr>
            <p:cNvSpPr txBox="1"/>
            <p:nvPr/>
          </p:nvSpPr>
          <p:spPr>
            <a:xfrm>
              <a:off x="5216347" y="1408519"/>
              <a:ext cx="2373086" cy="461665"/>
            </a:xfrm>
            <a:prstGeom prst="rect">
              <a:avLst/>
            </a:prstGeom>
            <a:noFill/>
          </p:spPr>
          <p:txBody>
            <a:bodyPr wrap="square" rtlCol="0" anchor="ctr">
              <a:spAutoFit/>
            </a:bodyPr>
            <a:lstStyle/>
            <a:p>
              <a:r>
                <a:rPr lang="ja-JP" altLang="en-US" sz="1200">
                  <a:solidFill>
                    <a:schemeClr val="bg1"/>
                  </a:solidFill>
                </a:rPr>
                <a:t>近日のニュースをニュースサイトから取り出して提示</a:t>
              </a:r>
              <a:endParaRPr lang="en-US" altLang="ja-JP" sz="1200" dirty="0">
                <a:solidFill>
                  <a:schemeClr val="bg1"/>
                </a:solidFill>
              </a:endParaRPr>
            </a:p>
          </p:txBody>
        </p:sp>
      </p:grpSp>
      <p:grpSp>
        <p:nvGrpSpPr>
          <p:cNvPr id="297" name="グループ化 296">
            <a:extLst>
              <a:ext uri="{FF2B5EF4-FFF2-40B4-BE49-F238E27FC236}">
                <a16:creationId xmlns:a16="http://schemas.microsoft.com/office/drawing/2014/main" id="{43E43005-6EC7-F145-ACB7-A16BB2104A01}"/>
              </a:ext>
            </a:extLst>
          </p:cNvPr>
          <p:cNvGrpSpPr/>
          <p:nvPr/>
        </p:nvGrpSpPr>
        <p:grpSpPr>
          <a:xfrm>
            <a:off x="4285322" y="2277205"/>
            <a:ext cx="3604942" cy="461665"/>
            <a:chOff x="4293264" y="1840265"/>
            <a:chExt cx="3604942" cy="461665"/>
          </a:xfrm>
        </p:grpSpPr>
        <p:sp>
          <p:nvSpPr>
            <p:cNvPr id="298" name="フリーフォーム 297">
              <a:extLst>
                <a:ext uri="{FF2B5EF4-FFF2-40B4-BE49-F238E27FC236}">
                  <a16:creationId xmlns:a16="http://schemas.microsoft.com/office/drawing/2014/main" id="{640EB043-97E1-7745-AEB0-E489A87B2A5A}"/>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299" name="直線コネクタ 298">
              <a:extLst>
                <a:ext uri="{FF2B5EF4-FFF2-40B4-BE49-F238E27FC236}">
                  <a16:creationId xmlns:a16="http://schemas.microsoft.com/office/drawing/2014/main" id="{99254021-A7B5-8543-A48E-443BC2B32457}"/>
                </a:ext>
              </a:extLst>
            </p:cNvPr>
            <p:cNvCxnSpPr>
              <a:cxnSpLocks/>
              <a:endCxn id="300"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00" name="円/楕円 299">
              <a:extLst>
                <a:ext uri="{FF2B5EF4-FFF2-40B4-BE49-F238E27FC236}">
                  <a16:creationId xmlns:a16="http://schemas.microsoft.com/office/drawing/2014/main" id="{E7081EFC-8312-224B-81C4-A50AF0CE9341}"/>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01" name="テキスト ボックス 300">
              <a:extLst>
                <a:ext uri="{FF2B5EF4-FFF2-40B4-BE49-F238E27FC236}">
                  <a16:creationId xmlns:a16="http://schemas.microsoft.com/office/drawing/2014/main" id="{1CE0B8ED-77A2-F04E-9105-0258A7974D7D}"/>
                </a:ext>
              </a:extLst>
            </p:cNvPr>
            <p:cNvSpPr txBox="1"/>
            <p:nvPr/>
          </p:nvSpPr>
          <p:spPr>
            <a:xfrm>
              <a:off x="5220318" y="1840265"/>
              <a:ext cx="2373086" cy="461665"/>
            </a:xfrm>
            <a:prstGeom prst="rect">
              <a:avLst/>
            </a:prstGeom>
            <a:noFill/>
          </p:spPr>
          <p:txBody>
            <a:bodyPr wrap="square" rtlCol="0" anchor="ctr">
              <a:spAutoFit/>
            </a:bodyPr>
            <a:lstStyle/>
            <a:p>
              <a:r>
                <a:rPr lang="ja-JP" altLang="en-US" sz="1200">
                  <a:solidFill>
                    <a:schemeClr val="bg1"/>
                  </a:solidFill>
                </a:rPr>
                <a:t>主催者によって選ばれた近日のニュースを提示</a:t>
              </a:r>
              <a:endParaRPr kumimoji="1" lang="ja-JP" altLang="en-US" sz="1200">
                <a:solidFill>
                  <a:schemeClr val="bg1"/>
                </a:solidFill>
              </a:endParaRPr>
            </a:p>
          </p:txBody>
        </p:sp>
      </p:grpSp>
      <p:grpSp>
        <p:nvGrpSpPr>
          <p:cNvPr id="302" name="グループ化 301">
            <a:extLst>
              <a:ext uri="{FF2B5EF4-FFF2-40B4-BE49-F238E27FC236}">
                <a16:creationId xmlns:a16="http://schemas.microsoft.com/office/drawing/2014/main" id="{D5451040-15C7-0C47-B51A-6BE4C971443B}"/>
              </a:ext>
            </a:extLst>
          </p:cNvPr>
          <p:cNvGrpSpPr/>
          <p:nvPr/>
        </p:nvGrpSpPr>
        <p:grpSpPr>
          <a:xfrm>
            <a:off x="4285322" y="2739622"/>
            <a:ext cx="3604942" cy="406800"/>
            <a:chOff x="4293264" y="1865034"/>
            <a:chExt cx="3604942" cy="406800"/>
          </a:xfrm>
        </p:grpSpPr>
        <p:sp>
          <p:nvSpPr>
            <p:cNvPr id="303" name="フリーフォーム 302">
              <a:extLst>
                <a:ext uri="{FF2B5EF4-FFF2-40B4-BE49-F238E27FC236}">
                  <a16:creationId xmlns:a16="http://schemas.microsoft.com/office/drawing/2014/main" id="{0B00E41A-1AB0-6E49-B9F7-0BBC78A510F2}"/>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04" name="直線コネクタ 303">
              <a:extLst>
                <a:ext uri="{FF2B5EF4-FFF2-40B4-BE49-F238E27FC236}">
                  <a16:creationId xmlns:a16="http://schemas.microsoft.com/office/drawing/2014/main" id="{FE8C0E3D-1650-E24D-AF4F-6313D8C87D11}"/>
                </a:ext>
              </a:extLst>
            </p:cNvPr>
            <p:cNvCxnSpPr>
              <a:cxnSpLocks/>
              <a:endCxn id="305"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05" name="円/楕円 304">
              <a:extLst>
                <a:ext uri="{FF2B5EF4-FFF2-40B4-BE49-F238E27FC236}">
                  <a16:creationId xmlns:a16="http://schemas.microsoft.com/office/drawing/2014/main" id="{3C59E71E-2C54-EC4B-B7DD-55561E92136F}"/>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06" name="テキスト ボックス 305">
              <a:extLst>
                <a:ext uri="{FF2B5EF4-FFF2-40B4-BE49-F238E27FC236}">
                  <a16:creationId xmlns:a16="http://schemas.microsoft.com/office/drawing/2014/main" id="{575E6C54-486F-6B44-91C7-2A53860A9E7C}"/>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興味があるニュースを登録</a:t>
              </a:r>
              <a:endParaRPr kumimoji="1" lang="ja-JP" altLang="en-US" sz="1200">
                <a:solidFill>
                  <a:schemeClr val="bg1"/>
                </a:solidFill>
              </a:endParaRPr>
            </a:p>
          </p:txBody>
        </p:sp>
      </p:grpSp>
      <p:grpSp>
        <p:nvGrpSpPr>
          <p:cNvPr id="327" name="グループ化 326">
            <a:extLst>
              <a:ext uri="{FF2B5EF4-FFF2-40B4-BE49-F238E27FC236}">
                <a16:creationId xmlns:a16="http://schemas.microsoft.com/office/drawing/2014/main" id="{9A8D039F-7E57-974F-BE32-3A9A0F821971}"/>
              </a:ext>
            </a:extLst>
          </p:cNvPr>
          <p:cNvGrpSpPr/>
          <p:nvPr/>
        </p:nvGrpSpPr>
        <p:grpSpPr>
          <a:xfrm>
            <a:off x="4281351" y="3616468"/>
            <a:ext cx="3604942" cy="406800"/>
            <a:chOff x="4293264" y="1865034"/>
            <a:chExt cx="3604942" cy="406800"/>
          </a:xfrm>
        </p:grpSpPr>
        <p:sp>
          <p:nvSpPr>
            <p:cNvPr id="328" name="フリーフォーム 327">
              <a:extLst>
                <a:ext uri="{FF2B5EF4-FFF2-40B4-BE49-F238E27FC236}">
                  <a16:creationId xmlns:a16="http://schemas.microsoft.com/office/drawing/2014/main" id="{59B229F7-D188-4B4B-8714-3382A06A8F7F}"/>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29" name="直線コネクタ 328">
              <a:extLst>
                <a:ext uri="{FF2B5EF4-FFF2-40B4-BE49-F238E27FC236}">
                  <a16:creationId xmlns:a16="http://schemas.microsoft.com/office/drawing/2014/main" id="{5E1BA2E0-2897-354E-8BE0-1C3FF4E3D4B1}"/>
                </a:ext>
              </a:extLst>
            </p:cNvPr>
            <p:cNvCxnSpPr>
              <a:cxnSpLocks/>
              <a:endCxn id="330"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30" name="円/楕円 329">
              <a:extLst>
                <a:ext uri="{FF2B5EF4-FFF2-40B4-BE49-F238E27FC236}">
                  <a16:creationId xmlns:a16="http://schemas.microsoft.com/office/drawing/2014/main" id="{F217FA98-6DF8-D346-B634-2901E8CE668E}"/>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31" name="テキスト ボックス 330">
              <a:extLst>
                <a:ext uri="{FF2B5EF4-FFF2-40B4-BE49-F238E27FC236}">
                  <a16:creationId xmlns:a16="http://schemas.microsoft.com/office/drawing/2014/main" id="{FDC6EF6B-374A-A046-B496-5A75A9D06F18}"/>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参加者の発言を受信し保存</a:t>
              </a:r>
            </a:p>
          </p:txBody>
        </p:sp>
      </p:grpSp>
      <p:grpSp>
        <p:nvGrpSpPr>
          <p:cNvPr id="332" name="グループ化 331">
            <a:extLst>
              <a:ext uri="{FF2B5EF4-FFF2-40B4-BE49-F238E27FC236}">
                <a16:creationId xmlns:a16="http://schemas.microsoft.com/office/drawing/2014/main" id="{656BC800-AEA4-C142-996F-831AB531DEC8}"/>
              </a:ext>
            </a:extLst>
          </p:cNvPr>
          <p:cNvGrpSpPr/>
          <p:nvPr/>
        </p:nvGrpSpPr>
        <p:grpSpPr>
          <a:xfrm>
            <a:off x="4285322" y="3178909"/>
            <a:ext cx="3604942" cy="406800"/>
            <a:chOff x="4289293" y="1433288"/>
            <a:chExt cx="3604942" cy="406800"/>
          </a:xfrm>
        </p:grpSpPr>
        <p:sp>
          <p:nvSpPr>
            <p:cNvPr id="333" name="フリーフォーム 332">
              <a:extLst>
                <a:ext uri="{FF2B5EF4-FFF2-40B4-BE49-F238E27FC236}">
                  <a16:creationId xmlns:a16="http://schemas.microsoft.com/office/drawing/2014/main" id="{96A024E4-573B-EF44-A490-C98D8D469CAD}"/>
                </a:ext>
              </a:extLst>
            </p:cNvPr>
            <p:cNvSpPr/>
            <p:nvPr/>
          </p:nvSpPr>
          <p:spPr>
            <a:xfrm rot="10800000">
              <a:off x="4289293" y="1433288"/>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34" name="直線コネクタ 333">
              <a:extLst>
                <a:ext uri="{FF2B5EF4-FFF2-40B4-BE49-F238E27FC236}">
                  <a16:creationId xmlns:a16="http://schemas.microsoft.com/office/drawing/2014/main" id="{B3EC6805-A1ED-D644-9907-472AE9A2A3E9}"/>
                </a:ext>
              </a:extLst>
            </p:cNvPr>
            <p:cNvCxnSpPr>
              <a:cxnSpLocks/>
              <a:endCxn id="335" idx="2"/>
            </p:cNvCxnSpPr>
            <p:nvPr/>
          </p:nvCxnSpPr>
          <p:spPr>
            <a:xfrm>
              <a:off x="4425119" y="1647448"/>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35" name="円/楕円 334">
              <a:extLst>
                <a:ext uri="{FF2B5EF4-FFF2-40B4-BE49-F238E27FC236}">
                  <a16:creationId xmlns:a16="http://schemas.microsoft.com/office/drawing/2014/main" id="{50917C2C-E3AB-8D41-B087-20EE9032232E}"/>
                </a:ext>
              </a:extLst>
            </p:cNvPr>
            <p:cNvSpPr/>
            <p:nvPr/>
          </p:nvSpPr>
          <p:spPr>
            <a:xfrm>
              <a:off x="4860547" y="1539448"/>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36" name="テキスト ボックス 335">
              <a:extLst>
                <a:ext uri="{FF2B5EF4-FFF2-40B4-BE49-F238E27FC236}">
                  <a16:creationId xmlns:a16="http://schemas.microsoft.com/office/drawing/2014/main" id="{B706A892-A26E-C343-BA5C-655561FD48F8}"/>
                </a:ext>
              </a:extLst>
            </p:cNvPr>
            <p:cNvSpPr txBox="1"/>
            <p:nvPr/>
          </p:nvSpPr>
          <p:spPr>
            <a:xfrm>
              <a:off x="5216347" y="1500852"/>
              <a:ext cx="2373086" cy="276999"/>
            </a:xfrm>
            <a:prstGeom prst="rect">
              <a:avLst/>
            </a:prstGeom>
            <a:noFill/>
          </p:spPr>
          <p:txBody>
            <a:bodyPr wrap="square" rtlCol="0" anchor="ctr">
              <a:spAutoFit/>
            </a:bodyPr>
            <a:lstStyle/>
            <a:p>
              <a:r>
                <a:rPr lang="ja-JP" altLang="en-US" sz="1200">
                  <a:solidFill>
                    <a:schemeClr val="bg1"/>
                  </a:solidFill>
                </a:rPr>
                <a:t>ルーム参加者の登録</a:t>
              </a:r>
              <a:endParaRPr lang="en-US" altLang="ja-JP" sz="1200" dirty="0">
                <a:solidFill>
                  <a:schemeClr val="bg1"/>
                </a:solidFill>
              </a:endParaRPr>
            </a:p>
          </p:txBody>
        </p:sp>
      </p:grpSp>
      <p:grpSp>
        <p:nvGrpSpPr>
          <p:cNvPr id="337" name="グループ化 336">
            <a:extLst>
              <a:ext uri="{FF2B5EF4-FFF2-40B4-BE49-F238E27FC236}">
                <a16:creationId xmlns:a16="http://schemas.microsoft.com/office/drawing/2014/main" id="{02FE9922-E4EF-B94B-BD12-B817E5EEE36C}"/>
              </a:ext>
            </a:extLst>
          </p:cNvPr>
          <p:cNvGrpSpPr/>
          <p:nvPr/>
        </p:nvGrpSpPr>
        <p:grpSpPr>
          <a:xfrm>
            <a:off x="4281351" y="4022826"/>
            <a:ext cx="3604942" cy="461665"/>
            <a:chOff x="4293264" y="1840265"/>
            <a:chExt cx="3604942" cy="461665"/>
          </a:xfrm>
        </p:grpSpPr>
        <p:sp>
          <p:nvSpPr>
            <p:cNvPr id="338" name="フリーフォーム 337">
              <a:extLst>
                <a:ext uri="{FF2B5EF4-FFF2-40B4-BE49-F238E27FC236}">
                  <a16:creationId xmlns:a16="http://schemas.microsoft.com/office/drawing/2014/main" id="{24119816-DFA6-FF4F-88FD-D00B40D61D74}"/>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39" name="直線コネクタ 338">
              <a:extLst>
                <a:ext uri="{FF2B5EF4-FFF2-40B4-BE49-F238E27FC236}">
                  <a16:creationId xmlns:a16="http://schemas.microsoft.com/office/drawing/2014/main" id="{7289791E-1F04-1E4D-9196-D20990FE2CF5}"/>
                </a:ext>
              </a:extLst>
            </p:cNvPr>
            <p:cNvCxnSpPr>
              <a:cxnSpLocks/>
              <a:endCxn id="340"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0" name="円/楕円 339">
              <a:extLst>
                <a:ext uri="{FF2B5EF4-FFF2-40B4-BE49-F238E27FC236}">
                  <a16:creationId xmlns:a16="http://schemas.microsoft.com/office/drawing/2014/main" id="{EE5D8777-8E2D-9A4A-8C87-1D7135B6835C}"/>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41" name="テキスト ボックス 340">
              <a:extLst>
                <a:ext uri="{FF2B5EF4-FFF2-40B4-BE49-F238E27FC236}">
                  <a16:creationId xmlns:a16="http://schemas.microsoft.com/office/drawing/2014/main" id="{F2C35510-EF94-9B41-ACBB-6B5BE2CFA4F3}"/>
                </a:ext>
              </a:extLst>
            </p:cNvPr>
            <p:cNvSpPr txBox="1"/>
            <p:nvPr/>
          </p:nvSpPr>
          <p:spPr>
            <a:xfrm>
              <a:off x="5220318" y="1840265"/>
              <a:ext cx="2373086" cy="461665"/>
            </a:xfrm>
            <a:prstGeom prst="rect">
              <a:avLst/>
            </a:prstGeom>
            <a:noFill/>
          </p:spPr>
          <p:txBody>
            <a:bodyPr wrap="square" rtlCol="0" anchor="ctr">
              <a:spAutoFit/>
            </a:bodyPr>
            <a:lstStyle/>
            <a:p>
              <a:r>
                <a:rPr lang="ja-JP" altLang="en-US" sz="1200">
                  <a:solidFill>
                    <a:schemeClr val="bg1"/>
                  </a:solidFill>
                </a:rPr>
                <a:t>登録参加者の興味に応じて初期のニュースを送信</a:t>
              </a:r>
              <a:endParaRPr kumimoji="1" lang="ja-JP" altLang="en-US" sz="1200">
                <a:solidFill>
                  <a:schemeClr val="bg1"/>
                </a:solidFill>
              </a:endParaRPr>
            </a:p>
          </p:txBody>
        </p:sp>
      </p:grpSp>
      <p:grpSp>
        <p:nvGrpSpPr>
          <p:cNvPr id="342" name="グループ化 341">
            <a:extLst>
              <a:ext uri="{FF2B5EF4-FFF2-40B4-BE49-F238E27FC236}">
                <a16:creationId xmlns:a16="http://schemas.microsoft.com/office/drawing/2014/main" id="{AEAEEAD1-D4AA-554A-A4F7-A2E9D4E4351D}"/>
              </a:ext>
            </a:extLst>
          </p:cNvPr>
          <p:cNvGrpSpPr/>
          <p:nvPr/>
        </p:nvGrpSpPr>
        <p:grpSpPr>
          <a:xfrm>
            <a:off x="4281351" y="4485243"/>
            <a:ext cx="3604942" cy="406800"/>
            <a:chOff x="4293264" y="1865034"/>
            <a:chExt cx="3604942" cy="406800"/>
          </a:xfrm>
        </p:grpSpPr>
        <p:sp>
          <p:nvSpPr>
            <p:cNvPr id="343" name="フリーフォーム 342">
              <a:extLst>
                <a:ext uri="{FF2B5EF4-FFF2-40B4-BE49-F238E27FC236}">
                  <a16:creationId xmlns:a16="http://schemas.microsoft.com/office/drawing/2014/main" id="{0524484A-5151-3442-B437-F3C8DF5CEDF7}"/>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44" name="直線コネクタ 343">
              <a:extLst>
                <a:ext uri="{FF2B5EF4-FFF2-40B4-BE49-F238E27FC236}">
                  <a16:creationId xmlns:a16="http://schemas.microsoft.com/office/drawing/2014/main" id="{CD226FE0-229E-F846-89DE-5311911F967D}"/>
                </a:ext>
              </a:extLst>
            </p:cNvPr>
            <p:cNvCxnSpPr>
              <a:cxnSpLocks/>
              <a:endCxn id="345"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5" name="円/楕円 344">
              <a:extLst>
                <a:ext uri="{FF2B5EF4-FFF2-40B4-BE49-F238E27FC236}">
                  <a16:creationId xmlns:a16="http://schemas.microsoft.com/office/drawing/2014/main" id="{FE0F9712-FF51-584A-A165-7DC730FAAD6B}"/>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46" name="テキスト ボックス 345">
              <a:extLst>
                <a:ext uri="{FF2B5EF4-FFF2-40B4-BE49-F238E27FC236}">
                  <a16:creationId xmlns:a16="http://schemas.microsoft.com/office/drawing/2014/main" id="{814EB377-1474-7646-ABE8-7A239F8D9DBC}"/>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興味に応じてニュースを変える</a:t>
              </a:r>
              <a:endParaRPr kumimoji="1" lang="ja-JP" altLang="en-US" sz="1200">
                <a:solidFill>
                  <a:schemeClr val="bg1"/>
                </a:solidFill>
              </a:endParaRPr>
            </a:p>
          </p:txBody>
        </p:sp>
      </p:grpSp>
      <p:grpSp>
        <p:nvGrpSpPr>
          <p:cNvPr id="347" name="グループ化 346">
            <a:extLst>
              <a:ext uri="{FF2B5EF4-FFF2-40B4-BE49-F238E27FC236}">
                <a16:creationId xmlns:a16="http://schemas.microsoft.com/office/drawing/2014/main" id="{EBA68200-8C5B-AF4F-8A8B-5425C9C38344}"/>
              </a:ext>
            </a:extLst>
          </p:cNvPr>
          <p:cNvGrpSpPr/>
          <p:nvPr/>
        </p:nvGrpSpPr>
        <p:grpSpPr>
          <a:xfrm>
            <a:off x="4277379" y="5337163"/>
            <a:ext cx="3604942" cy="461665"/>
            <a:chOff x="4293264" y="1840265"/>
            <a:chExt cx="3604942" cy="461665"/>
          </a:xfrm>
        </p:grpSpPr>
        <p:sp>
          <p:nvSpPr>
            <p:cNvPr id="348" name="フリーフォーム 347">
              <a:extLst>
                <a:ext uri="{FF2B5EF4-FFF2-40B4-BE49-F238E27FC236}">
                  <a16:creationId xmlns:a16="http://schemas.microsoft.com/office/drawing/2014/main" id="{C03381CB-D733-5D44-9EEA-2B5ABF93E9EC}"/>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49" name="直線コネクタ 348">
              <a:extLst>
                <a:ext uri="{FF2B5EF4-FFF2-40B4-BE49-F238E27FC236}">
                  <a16:creationId xmlns:a16="http://schemas.microsoft.com/office/drawing/2014/main" id="{0D50978E-CF45-F64A-B50D-6CBC2B159660}"/>
                </a:ext>
              </a:extLst>
            </p:cNvPr>
            <p:cNvCxnSpPr>
              <a:cxnSpLocks/>
              <a:endCxn id="350"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50" name="円/楕円 349">
              <a:extLst>
                <a:ext uri="{FF2B5EF4-FFF2-40B4-BE49-F238E27FC236}">
                  <a16:creationId xmlns:a16="http://schemas.microsoft.com/office/drawing/2014/main" id="{203FE682-802C-A44E-A157-48809A11EFA8}"/>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51" name="テキスト ボックス 350">
              <a:extLst>
                <a:ext uri="{FF2B5EF4-FFF2-40B4-BE49-F238E27FC236}">
                  <a16:creationId xmlns:a16="http://schemas.microsoft.com/office/drawing/2014/main" id="{AD537E8C-AB16-CE42-AA99-99D1972EE0F2}"/>
                </a:ext>
              </a:extLst>
            </p:cNvPr>
            <p:cNvSpPr txBox="1"/>
            <p:nvPr/>
          </p:nvSpPr>
          <p:spPr>
            <a:xfrm>
              <a:off x="5220318" y="1840265"/>
              <a:ext cx="2373086" cy="461665"/>
            </a:xfrm>
            <a:prstGeom prst="rect">
              <a:avLst/>
            </a:prstGeom>
            <a:noFill/>
          </p:spPr>
          <p:txBody>
            <a:bodyPr wrap="square" rtlCol="0" anchor="ctr">
              <a:spAutoFit/>
            </a:bodyPr>
            <a:lstStyle/>
            <a:p>
              <a:r>
                <a:rPr lang="ja-JP" altLang="en-US" sz="1200">
                  <a:solidFill>
                    <a:schemeClr val="bg1"/>
                  </a:solidFill>
                </a:rPr>
                <a:t>動画音声のアップロード・解析・評価保存</a:t>
              </a:r>
            </a:p>
          </p:txBody>
        </p:sp>
      </p:grpSp>
      <p:grpSp>
        <p:nvGrpSpPr>
          <p:cNvPr id="352" name="グループ化 351">
            <a:extLst>
              <a:ext uri="{FF2B5EF4-FFF2-40B4-BE49-F238E27FC236}">
                <a16:creationId xmlns:a16="http://schemas.microsoft.com/office/drawing/2014/main" id="{BD614482-2F9C-714A-B7DC-1E6FAAF83A81}"/>
              </a:ext>
            </a:extLst>
          </p:cNvPr>
          <p:cNvGrpSpPr/>
          <p:nvPr/>
        </p:nvGrpSpPr>
        <p:grpSpPr>
          <a:xfrm>
            <a:off x="4281350" y="4924373"/>
            <a:ext cx="3604942" cy="406800"/>
            <a:chOff x="4289293" y="1433288"/>
            <a:chExt cx="3604942" cy="406800"/>
          </a:xfrm>
        </p:grpSpPr>
        <p:sp>
          <p:nvSpPr>
            <p:cNvPr id="353" name="フリーフォーム 352">
              <a:extLst>
                <a:ext uri="{FF2B5EF4-FFF2-40B4-BE49-F238E27FC236}">
                  <a16:creationId xmlns:a16="http://schemas.microsoft.com/office/drawing/2014/main" id="{1B9C0EEA-3D2C-DF44-9DE0-99703DA63C64}"/>
                </a:ext>
              </a:extLst>
            </p:cNvPr>
            <p:cNvSpPr/>
            <p:nvPr/>
          </p:nvSpPr>
          <p:spPr>
            <a:xfrm rot="10800000">
              <a:off x="4289293" y="1433288"/>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54" name="直線コネクタ 353">
              <a:extLst>
                <a:ext uri="{FF2B5EF4-FFF2-40B4-BE49-F238E27FC236}">
                  <a16:creationId xmlns:a16="http://schemas.microsoft.com/office/drawing/2014/main" id="{AFAB8844-BD68-C040-B939-594E1F5A7F3B}"/>
                </a:ext>
              </a:extLst>
            </p:cNvPr>
            <p:cNvCxnSpPr>
              <a:cxnSpLocks/>
              <a:endCxn id="355" idx="2"/>
            </p:cNvCxnSpPr>
            <p:nvPr/>
          </p:nvCxnSpPr>
          <p:spPr>
            <a:xfrm>
              <a:off x="4425119" y="1647448"/>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55" name="円/楕円 354">
              <a:extLst>
                <a:ext uri="{FF2B5EF4-FFF2-40B4-BE49-F238E27FC236}">
                  <a16:creationId xmlns:a16="http://schemas.microsoft.com/office/drawing/2014/main" id="{7C954248-73F4-D64B-B40E-072981AD7A63}"/>
                </a:ext>
              </a:extLst>
            </p:cNvPr>
            <p:cNvSpPr/>
            <p:nvPr/>
          </p:nvSpPr>
          <p:spPr>
            <a:xfrm>
              <a:off x="4860547" y="1539448"/>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56" name="テキスト ボックス 355">
              <a:extLst>
                <a:ext uri="{FF2B5EF4-FFF2-40B4-BE49-F238E27FC236}">
                  <a16:creationId xmlns:a16="http://schemas.microsoft.com/office/drawing/2014/main" id="{DA9A1DD2-280B-E74F-8FE5-1C59AC1BF99D}"/>
                </a:ext>
              </a:extLst>
            </p:cNvPr>
            <p:cNvSpPr txBox="1"/>
            <p:nvPr/>
          </p:nvSpPr>
          <p:spPr>
            <a:xfrm>
              <a:off x="5216347" y="1500852"/>
              <a:ext cx="2373086" cy="276999"/>
            </a:xfrm>
            <a:prstGeom prst="rect">
              <a:avLst/>
            </a:prstGeom>
            <a:noFill/>
          </p:spPr>
          <p:txBody>
            <a:bodyPr wrap="square" rtlCol="0" anchor="ctr">
              <a:spAutoFit/>
            </a:bodyPr>
            <a:lstStyle/>
            <a:p>
              <a:r>
                <a:rPr lang="ja-JP" altLang="en-US" sz="1200">
                  <a:solidFill>
                    <a:schemeClr val="bg1"/>
                  </a:solidFill>
                </a:rPr>
                <a:t>参加者の名前を表示</a:t>
              </a:r>
              <a:endParaRPr lang="en-US" altLang="ja-JP" sz="1200" dirty="0">
                <a:solidFill>
                  <a:schemeClr val="bg1"/>
                </a:solidFill>
              </a:endParaRPr>
            </a:p>
          </p:txBody>
        </p:sp>
      </p:grpSp>
      <p:grpSp>
        <p:nvGrpSpPr>
          <p:cNvPr id="357" name="グループ化 356">
            <a:extLst>
              <a:ext uri="{FF2B5EF4-FFF2-40B4-BE49-F238E27FC236}">
                <a16:creationId xmlns:a16="http://schemas.microsoft.com/office/drawing/2014/main" id="{72099705-949F-0C42-809B-DF72D28D4205}"/>
              </a:ext>
            </a:extLst>
          </p:cNvPr>
          <p:cNvGrpSpPr/>
          <p:nvPr/>
        </p:nvGrpSpPr>
        <p:grpSpPr>
          <a:xfrm>
            <a:off x="4277379" y="5793059"/>
            <a:ext cx="3604942" cy="406800"/>
            <a:chOff x="4293264" y="1865034"/>
            <a:chExt cx="3604942" cy="406800"/>
          </a:xfrm>
        </p:grpSpPr>
        <p:sp>
          <p:nvSpPr>
            <p:cNvPr id="358" name="フリーフォーム 357">
              <a:extLst>
                <a:ext uri="{FF2B5EF4-FFF2-40B4-BE49-F238E27FC236}">
                  <a16:creationId xmlns:a16="http://schemas.microsoft.com/office/drawing/2014/main" id="{003DC49C-8D61-DC43-9171-B340C3011114}"/>
                </a:ext>
              </a:extLst>
            </p:cNvPr>
            <p:cNvSpPr/>
            <p:nvPr/>
          </p:nvSpPr>
          <p:spPr>
            <a:xfrm rot="10800000">
              <a:off x="4293264" y="1865034"/>
              <a:ext cx="3604942" cy="406800"/>
            </a:xfrm>
            <a:custGeom>
              <a:avLst/>
              <a:gdLst>
                <a:gd name="connsiteX0" fmla="*/ 3399616 w 3604942"/>
                <a:gd name="connsiteY0" fmla="*/ 406800 h 406800"/>
                <a:gd name="connsiteX1" fmla="*/ 211146 w 3604942"/>
                <a:gd name="connsiteY1" fmla="*/ 406800 h 406800"/>
                <a:gd name="connsiteX2" fmla="*/ 0 w 3604942"/>
                <a:gd name="connsiteY2" fmla="*/ 194923 h 406800"/>
                <a:gd name="connsiteX3" fmla="*/ 0 w 3604942"/>
                <a:gd name="connsiteY3" fmla="*/ 0 h 406800"/>
                <a:gd name="connsiteX4" fmla="*/ 3403468 w 3604942"/>
                <a:gd name="connsiteY4" fmla="*/ 0 h 406800"/>
                <a:gd name="connsiteX5" fmla="*/ 3604942 w 3604942"/>
                <a:gd name="connsiteY5" fmla="*/ 201474 h 406800"/>
                <a:gd name="connsiteX6" fmla="*/ 3399616 w 3604942"/>
                <a:gd name="connsiteY6" fmla="*/ 406800 h 4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942" h="406800">
                  <a:moveTo>
                    <a:pt x="3399616" y="406800"/>
                  </a:moveTo>
                  <a:lnTo>
                    <a:pt x="211146" y="406800"/>
                  </a:lnTo>
                  <a:lnTo>
                    <a:pt x="0" y="194923"/>
                  </a:lnTo>
                  <a:lnTo>
                    <a:pt x="0" y="0"/>
                  </a:lnTo>
                  <a:lnTo>
                    <a:pt x="3403468" y="0"/>
                  </a:lnTo>
                  <a:lnTo>
                    <a:pt x="3604942" y="201474"/>
                  </a:lnTo>
                  <a:lnTo>
                    <a:pt x="3399616" y="4068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cxnSp>
          <p:nvCxnSpPr>
            <p:cNvPr id="359" name="直線コネクタ 358">
              <a:extLst>
                <a:ext uri="{FF2B5EF4-FFF2-40B4-BE49-F238E27FC236}">
                  <a16:creationId xmlns:a16="http://schemas.microsoft.com/office/drawing/2014/main" id="{F81CF4C8-59B8-D64A-97F2-4A0FC35E6E46}"/>
                </a:ext>
              </a:extLst>
            </p:cNvPr>
            <p:cNvCxnSpPr>
              <a:cxnSpLocks/>
              <a:endCxn id="360" idx="2"/>
            </p:cNvCxnSpPr>
            <p:nvPr/>
          </p:nvCxnSpPr>
          <p:spPr>
            <a:xfrm>
              <a:off x="4429090" y="2079194"/>
              <a:ext cx="4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60" name="円/楕円 359">
              <a:extLst>
                <a:ext uri="{FF2B5EF4-FFF2-40B4-BE49-F238E27FC236}">
                  <a16:creationId xmlns:a16="http://schemas.microsoft.com/office/drawing/2014/main" id="{0ED2B590-8641-9E4A-8E1D-C226F9722B58}"/>
                </a:ext>
              </a:extLst>
            </p:cNvPr>
            <p:cNvSpPr/>
            <p:nvPr/>
          </p:nvSpPr>
          <p:spPr>
            <a:xfrm>
              <a:off x="4864518" y="1971194"/>
              <a:ext cx="216000" cy="216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61" name="テキスト ボックス 360">
              <a:extLst>
                <a:ext uri="{FF2B5EF4-FFF2-40B4-BE49-F238E27FC236}">
                  <a16:creationId xmlns:a16="http://schemas.microsoft.com/office/drawing/2014/main" id="{6C842A4C-924E-6E48-8C50-DA5A4D9D95D3}"/>
                </a:ext>
              </a:extLst>
            </p:cNvPr>
            <p:cNvSpPr txBox="1"/>
            <p:nvPr/>
          </p:nvSpPr>
          <p:spPr>
            <a:xfrm>
              <a:off x="5220318" y="1932598"/>
              <a:ext cx="2373086" cy="276999"/>
            </a:xfrm>
            <a:prstGeom prst="rect">
              <a:avLst/>
            </a:prstGeom>
            <a:noFill/>
          </p:spPr>
          <p:txBody>
            <a:bodyPr wrap="square" rtlCol="0" anchor="ctr">
              <a:spAutoFit/>
            </a:bodyPr>
            <a:lstStyle/>
            <a:p>
              <a:r>
                <a:rPr lang="ja-JP" altLang="en-US" sz="1200">
                  <a:solidFill>
                    <a:schemeClr val="bg1"/>
                  </a:solidFill>
                </a:rPr>
                <a:t>評価を表示</a:t>
              </a:r>
              <a:endParaRPr kumimoji="1" lang="ja-JP" altLang="en-US" sz="1200">
                <a:solidFill>
                  <a:schemeClr val="bg1"/>
                </a:solidFill>
              </a:endParaRPr>
            </a:p>
          </p:txBody>
        </p:sp>
      </p:grpSp>
      <p:cxnSp>
        <p:nvCxnSpPr>
          <p:cNvPr id="367" name="直線コネクタ 366">
            <a:extLst>
              <a:ext uri="{FF2B5EF4-FFF2-40B4-BE49-F238E27FC236}">
                <a16:creationId xmlns:a16="http://schemas.microsoft.com/office/drawing/2014/main" id="{0231E053-BEEE-9946-85F5-DF080FC723A6}"/>
              </a:ext>
            </a:extLst>
          </p:cNvPr>
          <p:cNvCxnSpPr>
            <a:cxnSpLocks/>
            <a:stCxn id="127" idx="1"/>
            <a:endCxn id="303" idx="2"/>
          </p:cNvCxnSpPr>
          <p:nvPr/>
        </p:nvCxnSpPr>
        <p:spPr>
          <a:xfrm flipH="1">
            <a:off x="7890264" y="2786176"/>
            <a:ext cx="706020" cy="1653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1" name="直線コネクタ 370">
            <a:extLst>
              <a:ext uri="{FF2B5EF4-FFF2-40B4-BE49-F238E27FC236}">
                <a16:creationId xmlns:a16="http://schemas.microsoft.com/office/drawing/2014/main" id="{A2BEDE0E-B890-7842-A4C5-DA3BAEF270DF}"/>
              </a:ext>
            </a:extLst>
          </p:cNvPr>
          <p:cNvCxnSpPr>
            <a:cxnSpLocks/>
            <a:stCxn id="454" idx="1"/>
            <a:endCxn id="333" idx="2"/>
          </p:cNvCxnSpPr>
          <p:nvPr/>
        </p:nvCxnSpPr>
        <p:spPr>
          <a:xfrm flipH="1" flipV="1">
            <a:off x="7890264" y="3390786"/>
            <a:ext cx="709991" cy="4285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0F7FEB3C-222B-1B48-9FA1-69AFA174BBEB}"/>
              </a:ext>
            </a:extLst>
          </p:cNvPr>
          <p:cNvCxnSpPr>
            <a:cxnSpLocks/>
            <a:stCxn id="123" idx="1"/>
            <a:endCxn id="348" idx="2"/>
          </p:cNvCxnSpPr>
          <p:nvPr/>
        </p:nvCxnSpPr>
        <p:spPr>
          <a:xfrm flipH="1" flipV="1">
            <a:off x="7882321" y="5573809"/>
            <a:ext cx="713964" cy="2605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直線コネクタ 376">
            <a:extLst>
              <a:ext uri="{FF2B5EF4-FFF2-40B4-BE49-F238E27FC236}">
                <a16:creationId xmlns:a16="http://schemas.microsoft.com/office/drawing/2014/main" id="{6E6C85F2-107C-A64D-8237-24FD16452591}"/>
              </a:ext>
            </a:extLst>
          </p:cNvPr>
          <p:cNvCxnSpPr>
            <a:cxnSpLocks/>
            <a:stCxn id="287" idx="5"/>
            <a:endCxn id="93" idx="2"/>
          </p:cNvCxnSpPr>
          <p:nvPr/>
        </p:nvCxnSpPr>
        <p:spPr>
          <a:xfrm flipH="1">
            <a:off x="3591214" y="1638614"/>
            <a:ext cx="698079" cy="150845"/>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80" name="直線コネクタ 379">
            <a:extLst>
              <a:ext uri="{FF2B5EF4-FFF2-40B4-BE49-F238E27FC236}">
                <a16:creationId xmlns:a16="http://schemas.microsoft.com/office/drawing/2014/main" id="{BEB79ADE-7BB4-B045-B5D1-156604394694}"/>
              </a:ext>
            </a:extLst>
          </p:cNvPr>
          <p:cNvCxnSpPr>
            <a:cxnSpLocks/>
            <a:stCxn id="298" idx="5"/>
            <a:endCxn id="101" idx="2"/>
          </p:cNvCxnSpPr>
          <p:nvPr/>
        </p:nvCxnSpPr>
        <p:spPr>
          <a:xfrm flipH="1">
            <a:off x="3591214" y="2507300"/>
            <a:ext cx="694108" cy="88537"/>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83" name="直線コネクタ 382">
            <a:extLst>
              <a:ext uri="{FF2B5EF4-FFF2-40B4-BE49-F238E27FC236}">
                <a16:creationId xmlns:a16="http://schemas.microsoft.com/office/drawing/2014/main" id="{B025053B-B3F1-4447-8874-8238800E3C4E}"/>
              </a:ext>
            </a:extLst>
          </p:cNvPr>
          <p:cNvCxnSpPr>
            <a:cxnSpLocks/>
            <a:stCxn id="303" idx="5"/>
            <a:endCxn id="101" idx="2"/>
          </p:cNvCxnSpPr>
          <p:nvPr/>
        </p:nvCxnSpPr>
        <p:spPr>
          <a:xfrm flipH="1" flipV="1">
            <a:off x="3591214" y="2595837"/>
            <a:ext cx="694108" cy="349111"/>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86" name="直線コネクタ 385">
            <a:extLst>
              <a:ext uri="{FF2B5EF4-FFF2-40B4-BE49-F238E27FC236}">
                <a16:creationId xmlns:a16="http://schemas.microsoft.com/office/drawing/2014/main" id="{77B2AE65-4627-2F45-AAC4-A5A9605E93C5}"/>
              </a:ext>
            </a:extLst>
          </p:cNvPr>
          <p:cNvCxnSpPr>
            <a:cxnSpLocks/>
            <a:stCxn id="280" idx="5"/>
            <a:endCxn id="93" idx="2"/>
          </p:cNvCxnSpPr>
          <p:nvPr/>
        </p:nvCxnSpPr>
        <p:spPr>
          <a:xfrm flipH="1" flipV="1">
            <a:off x="3591214" y="1789459"/>
            <a:ext cx="694108" cy="286714"/>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89" name="直線コネクタ 388">
            <a:extLst>
              <a:ext uri="{FF2B5EF4-FFF2-40B4-BE49-F238E27FC236}">
                <a16:creationId xmlns:a16="http://schemas.microsoft.com/office/drawing/2014/main" id="{AE5715FD-2091-6943-9AF8-DA77B859AE09}"/>
              </a:ext>
            </a:extLst>
          </p:cNvPr>
          <p:cNvCxnSpPr>
            <a:cxnSpLocks/>
            <a:stCxn id="333" idx="5"/>
            <a:endCxn id="105" idx="2"/>
          </p:cNvCxnSpPr>
          <p:nvPr/>
        </p:nvCxnSpPr>
        <p:spPr>
          <a:xfrm flipH="1">
            <a:off x="3591214" y="3384235"/>
            <a:ext cx="694108" cy="27322"/>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92" name="直線コネクタ 391">
            <a:extLst>
              <a:ext uri="{FF2B5EF4-FFF2-40B4-BE49-F238E27FC236}">
                <a16:creationId xmlns:a16="http://schemas.microsoft.com/office/drawing/2014/main" id="{39E0124D-AE9A-5144-8016-0DBB52AC782D}"/>
              </a:ext>
            </a:extLst>
          </p:cNvPr>
          <p:cNvCxnSpPr>
            <a:cxnSpLocks/>
            <a:stCxn id="328" idx="5"/>
            <a:endCxn id="105" idx="2"/>
          </p:cNvCxnSpPr>
          <p:nvPr/>
        </p:nvCxnSpPr>
        <p:spPr>
          <a:xfrm flipH="1" flipV="1">
            <a:off x="3591214" y="3411557"/>
            <a:ext cx="690137" cy="410237"/>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95" name="直線コネクタ 394">
            <a:extLst>
              <a:ext uri="{FF2B5EF4-FFF2-40B4-BE49-F238E27FC236}">
                <a16:creationId xmlns:a16="http://schemas.microsoft.com/office/drawing/2014/main" id="{0090D4CC-F2F5-DD4D-8837-828E1CC55D8C}"/>
              </a:ext>
            </a:extLst>
          </p:cNvPr>
          <p:cNvCxnSpPr>
            <a:cxnSpLocks/>
            <a:stCxn id="338" idx="5"/>
            <a:endCxn id="109" idx="2"/>
          </p:cNvCxnSpPr>
          <p:nvPr/>
        </p:nvCxnSpPr>
        <p:spPr>
          <a:xfrm flipH="1" flipV="1">
            <a:off x="3591213" y="4227277"/>
            <a:ext cx="690138" cy="25644"/>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98" name="直線コネクタ 397">
            <a:extLst>
              <a:ext uri="{FF2B5EF4-FFF2-40B4-BE49-F238E27FC236}">
                <a16:creationId xmlns:a16="http://schemas.microsoft.com/office/drawing/2014/main" id="{1FDF288B-6144-2B42-BA3A-B60CA2F4A286}"/>
              </a:ext>
            </a:extLst>
          </p:cNvPr>
          <p:cNvCxnSpPr>
            <a:cxnSpLocks/>
            <a:stCxn id="343" idx="5"/>
            <a:endCxn id="109" idx="2"/>
          </p:cNvCxnSpPr>
          <p:nvPr/>
        </p:nvCxnSpPr>
        <p:spPr>
          <a:xfrm flipH="1" flipV="1">
            <a:off x="3591213" y="4227277"/>
            <a:ext cx="690138" cy="463292"/>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1" name="直線コネクタ 400">
            <a:extLst>
              <a:ext uri="{FF2B5EF4-FFF2-40B4-BE49-F238E27FC236}">
                <a16:creationId xmlns:a16="http://schemas.microsoft.com/office/drawing/2014/main" id="{CCE96674-FEFD-BA4B-A445-9401310885E7}"/>
              </a:ext>
            </a:extLst>
          </p:cNvPr>
          <p:cNvCxnSpPr>
            <a:cxnSpLocks/>
            <a:stCxn id="353" idx="5"/>
            <a:endCxn id="113" idx="2"/>
          </p:cNvCxnSpPr>
          <p:nvPr/>
        </p:nvCxnSpPr>
        <p:spPr>
          <a:xfrm flipH="1" flipV="1">
            <a:off x="3591213" y="5033655"/>
            <a:ext cx="690137" cy="96044"/>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4" name="直線コネクタ 403">
            <a:extLst>
              <a:ext uri="{FF2B5EF4-FFF2-40B4-BE49-F238E27FC236}">
                <a16:creationId xmlns:a16="http://schemas.microsoft.com/office/drawing/2014/main" id="{2121728E-BB99-4C49-BA41-A9A2973A9083}"/>
              </a:ext>
            </a:extLst>
          </p:cNvPr>
          <p:cNvCxnSpPr>
            <a:cxnSpLocks/>
            <a:stCxn id="348" idx="5"/>
            <a:endCxn id="113" idx="2"/>
          </p:cNvCxnSpPr>
          <p:nvPr/>
        </p:nvCxnSpPr>
        <p:spPr>
          <a:xfrm flipH="1" flipV="1">
            <a:off x="3591213" y="5033655"/>
            <a:ext cx="686166" cy="533603"/>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7" name="直線コネクタ 406">
            <a:extLst>
              <a:ext uri="{FF2B5EF4-FFF2-40B4-BE49-F238E27FC236}">
                <a16:creationId xmlns:a16="http://schemas.microsoft.com/office/drawing/2014/main" id="{C22DA190-BEF5-6B4D-A9BA-9E215A340E94}"/>
              </a:ext>
            </a:extLst>
          </p:cNvPr>
          <p:cNvCxnSpPr>
            <a:cxnSpLocks/>
            <a:stCxn id="358" idx="5"/>
            <a:endCxn id="117" idx="2"/>
          </p:cNvCxnSpPr>
          <p:nvPr/>
        </p:nvCxnSpPr>
        <p:spPr>
          <a:xfrm flipH="1" flipV="1">
            <a:off x="3591213" y="5849375"/>
            <a:ext cx="686166" cy="14901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0" name="直線コネクタ 409">
            <a:extLst>
              <a:ext uri="{FF2B5EF4-FFF2-40B4-BE49-F238E27FC236}">
                <a16:creationId xmlns:a16="http://schemas.microsoft.com/office/drawing/2014/main" id="{9EDE5EF7-B434-E645-A062-FAB2F57071AA}"/>
              </a:ext>
            </a:extLst>
          </p:cNvPr>
          <p:cNvCxnSpPr>
            <a:cxnSpLocks/>
            <a:stCxn id="123" idx="1"/>
            <a:endCxn id="358" idx="2"/>
          </p:cNvCxnSpPr>
          <p:nvPr/>
        </p:nvCxnSpPr>
        <p:spPr>
          <a:xfrm flipH="1">
            <a:off x="7882321" y="5834384"/>
            <a:ext cx="713964" cy="170552"/>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3" name="直線コネクタ 412">
            <a:extLst>
              <a:ext uri="{FF2B5EF4-FFF2-40B4-BE49-F238E27FC236}">
                <a16:creationId xmlns:a16="http://schemas.microsoft.com/office/drawing/2014/main" id="{580E676E-66AC-2C46-AC5E-D142308FC565}"/>
              </a:ext>
            </a:extLst>
          </p:cNvPr>
          <p:cNvCxnSpPr>
            <a:cxnSpLocks/>
            <a:stCxn id="135" idx="1"/>
            <a:endCxn id="348" idx="2"/>
          </p:cNvCxnSpPr>
          <p:nvPr/>
        </p:nvCxnSpPr>
        <p:spPr>
          <a:xfrm flipH="1">
            <a:off x="7882321" y="4820630"/>
            <a:ext cx="713963" cy="753179"/>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6" name="直線コネクタ 415">
            <a:extLst>
              <a:ext uri="{FF2B5EF4-FFF2-40B4-BE49-F238E27FC236}">
                <a16:creationId xmlns:a16="http://schemas.microsoft.com/office/drawing/2014/main" id="{BB0C5558-EDD6-1C42-849F-238297891BAD}"/>
              </a:ext>
            </a:extLst>
          </p:cNvPr>
          <p:cNvCxnSpPr>
            <a:cxnSpLocks/>
            <a:stCxn id="454" idx="1"/>
            <a:endCxn id="353" idx="2"/>
          </p:cNvCxnSpPr>
          <p:nvPr/>
        </p:nvCxnSpPr>
        <p:spPr>
          <a:xfrm flipH="1">
            <a:off x="7886292" y="3819290"/>
            <a:ext cx="713963" cy="131696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9" name="直線コネクタ 418">
            <a:extLst>
              <a:ext uri="{FF2B5EF4-FFF2-40B4-BE49-F238E27FC236}">
                <a16:creationId xmlns:a16="http://schemas.microsoft.com/office/drawing/2014/main" id="{B2CAE8C1-A9D8-1F4D-A49E-89D411DE9EE9}"/>
              </a:ext>
            </a:extLst>
          </p:cNvPr>
          <p:cNvCxnSpPr>
            <a:cxnSpLocks/>
            <a:stCxn id="135" idx="1"/>
            <a:endCxn id="343" idx="2"/>
          </p:cNvCxnSpPr>
          <p:nvPr/>
        </p:nvCxnSpPr>
        <p:spPr>
          <a:xfrm flipH="1" flipV="1">
            <a:off x="7886293" y="4697120"/>
            <a:ext cx="709991" cy="12351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23" name="直線コネクタ 422">
            <a:extLst>
              <a:ext uri="{FF2B5EF4-FFF2-40B4-BE49-F238E27FC236}">
                <a16:creationId xmlns:a16="http://schemas.microsoft.com/office/drawing/2014/main" id="{D7762B36-7D9F-994F-AF3B-56FF0E9F4382}"/>
              </a:ext>
            </a:extLst>
          </p:cNvPr>
          <p:cNvCxnSpPr>
            <a:cxnSpLocks/>
            <a:stCxn id="127" idx="1"/>
            <a:endCxn id="343" idx="2"/>
          </p:cNvCxnSpPr>
          <p:nvPr/>
        </p:nvCxnSpPr>
        <p:spPr>
          <a:xfrm flipH="1">
            <a:off x="7886293" y="2786176"/>
            <a:ext cx="709991" cy="1910944"/>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26" name="直線コネクタ 425">
            <a:extLst>
              <a:ext uri="{FF2B5EF4-FFF2-40B4-BE49-F238E27FC236}">
                <a16:creationId xmlns:a16="http://schemas.microsoft.com/office/drawing/2014/main" id="{5ACF80C7-C43A-9B4C-B1C1-9981D907BE63}"/>
              </a:ext>
            </a:extLst>
          </p:cNvPr>
          <p:cNvCxnSpPr>
            <a:cxnSpLocks/>
            <a:stCxn id="97" idx="1"/>
            <a:endCxn id="343" idx="2"/>
          </p:cNvCxnSpPr>
          <p:nvPr/>
        </p:nvCxnSpPr>
        <p:spPr>
          <a:xfrm flipH="1">
            <a:off x="7886293" y="1782552"/>
            <a:ext cx="709992" cy="2914568"/>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29" name="直線コネクタ 428">
            <a:extLst>
              <a:ext uri="{FF2B5EF4-FFF2-40B4-BE49-F238E27FC236}">
                <a16:creationId xmlns:a16="http://schemas.microsoft.com/office/drawing/2014/main" id="{9839AABE-C9ED-DE40-BEEF-36975E245D90}"/>
              </a:ext>
            </a:extLst>
          </p:cNvPr>
          <p:cNvCxnSpPr>
            <a:cxnSpLocks/>
            <a:stCxn id="127" idx="1"/>
            <a:endCxn id="338" idx="2"/>
          </p:cNvCxnSpPr>
          <p:nvPr/>
        </p:nvCxnSpPr>
        <p:spPr>
          <a:xfrm flipH="1">
            <a:off x="7886293" y="2786176"/>
            <a:ext cx="709991" cy="1473296"/>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32" name="直線コネクタ 431">
            <a:extLst>
              <a:ext uri="{FF2B5EF4-FFF2-40B4-BE49-F238E27FC236}">
                <a16:creationId xmlns:a16="http://schemas.microsoft.com/office/drawing/2014/main" id="{687A1708-D152-3C46-9A98-18FA9652A8E4}"/>
              </a:ext>
            </a:extLst>
          </p:cNvPr>
          <p:cNvCxnSpPr>
            <a:cxnSpLocks/>
            <a:stCxn id="97" idx="1"/>
            <a:endCxn id="338" idx="2"/>
          </p:cNvCxnSpPr>
          <p:nvPr/>
        </p:nvCxnSpPr>
        <p:spPr>
          <a:xfrm flipH="1">
            <a:off x="7886293" y="1782552"/>
            <a:ext cx="709992" cy="2476920"/>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38" name="直線コネクタ 437">
            <a:extLst>
              <a:ext uri="{FF2B5EF4-FFF2-40B4-BE49-F238E27FC236}">
                <a16:creationId xmlns:a16="http://schemas.microsoft.com/office/drawing/2014/main" id="{370077D7-9739-D043-B3A4-EDAC8DF24A13}"/>
              </a:ext>
            </a:extLst>
          </p:cNvPr>
          <p:cNvCxnSpPr>
            <a:cxnSpLocks/>
            <a:stCxn id="135" idx="1"/>
            <a:endCxn id="328" idx="2"/>
          </p:cNvCxnSpPr>
          <p:nvPr/>
        </p:nvCxnSpPr>
        <p:spPr>
          <a:xfrm flipH="1" flipV="1">
            <a:off x="7886293" y="3828345"/>
            <a:ext cx="709991" cy="9922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1" name="直線コネクタ 440">
            <a:extLst>
              <a:ext uri="{FF2B5EF4-FFF2-40B4-BE49-F238E27FC236}">
                <a16:creationId xmlns:a16="http://schemas.microsoft.com/office/drawing/2014/main" id="{D62C38B1-E1A8-FC4A-AC83-2213A9ADAA72}"/>
              </a:ext>
            </a:extLst>
          </p:cNvPr>
          <p:cNvCxnSpPr>
            <a:cxnSpLocks/>
            <a:stCxn id="97" idx="1"/>
            <a:endCxn id="298" idx="2"/>
          </p:cNvCxnSpPr>
          <p:nvPr/>
        </p:nvCxnSpPr>
        <p:spPr>
          <a:xfrm flipH="1">
            <a:off x="7890264" y="1782552"/>
            <a:ext cx="706021" cy="731299"/>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44" name="直線コネクタ 443">
            <a:extLst>
              <a:ext uri="{FF2B5EF4-FFF2-40B4-BE49-F238E27FC236}">
                <a16:creationId xmlns:a16="http://schemas.microsoft.com/office/drawing/2014/main" id="{DB31B9B4-C039-7543-B3EE-EFE56FC80E33}"/>
              </a:ext>
            </a:extLst>
          </p:cNvPr>
          <p:cNvCxnSpPr>
            <a:cxnSpLocks/>
            <a:stCxn id="97" idx="1"/>
            <a:endCxn id="303" idx="2"/>
          </p:cNvCxnSpPr>
          <p:nvPr/>
        </p:nvCxnSpPr>
        <p:spPr>
          <a:xfrm flipH="1">
            <a:off x="7890264" y="1782552"/>
            <a:ext cx="706021" cy="1168947"/>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nvGrpSpPr>
          <p:cNvPr id="451" name="グループ化 450">
            <a:extLst>
              <a:ext uri="{FF2B5EF4-FFF2-40B4-BE49-F238E27FC236}">
                <a16:creationId xmlns:a16="http://schemas.microsoft.com/office/drawing/2014/main" id="{289425CC-DB22-B64A-A720-A8D2FD5F6570}"/>
              </a:ext>
            </a:extLst>
          </p:cNvPr>
          <p:cNvGrpSpPr/>
          <p:nvPr/>
        </p:nvGrpSpPr>
        <p:grpSpPr>
          <a:xfrm>
            <a:off x="8600255" y="3459290"/>
            <a:ext cx="2616001" cy="720000"/>
            <a:chOff x="6758307" y="2979436"/>
            <a:chExt cx="2616001" cy="720000"/>
          </a:xfrm>
        </p:grpSpPr>
        <p:sp>
          <p:nvSpPr>
            <p:cNvPr id="452" name="フリーフォーム 451">
              <a:extLst>
                <a:ext uri="{FF2B5EF4-FFF2-40B4-BE49-F238E27FC236}">
                  <a16:creationId xmlns:a16="http://schemas.microsoft.com/office/drawing/2014/main" id="{FDC24083-B5C8-AD49-AC89-345ACB296AC7}"/>
                </a:ext>
              </a:extLst>
            </p:cNvPr>
            <p:cNvSpPr/>
            <p:nvPr/>
          </p:nvSpPr>
          <p:spPr>
            <a:xfrm rot="10800000">
              <a:off x="6758307" y="2997539"/>
              <a:ext cx="2616001" cy="701897"/>
            </a:xfrm>
            <a:custGeom>
              <a:avLst/>
              <a:gdLst>
                <a:gd name="connsiteX0" fmla="*/ 2616001 w 2616001"/>
                <a:gd name="connsiteY0" fmla="*/ 701897 h 701897"/>
                <a:gd name="connsiteX1" fmla="*/ 359999 w 2616001"/>
                <a:gd name="connsiteY1" fmla="*/ 701897 h 701897"/>
                <a:gd name="connsiteX2" fmla="*/ 0 w 2616001"/>
                <a:gd name="connsiteY2" fmla="*/ 341898 h 701897"/>
                <a:gd name="connsiteX3" fmla="*/ 0 w 2616001"/>
                <a:gd name="connsiteY3" fmla="*/ 0 h 701897"/>
                <a:gd name="connsiteX4" fmla="*/ 2616001 w 2616001"/>
                <a:gd name="connsiteY4" fmla="*/ 0 h 701897"/>
                <a:gd name="connsiteX5" fmla="*/ 2616001 w 2616001"/>
                <a:gd name="connsiteY5" fmla="*/ 701897 h 70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01" h="701897">
                  <a:moveTo>
                    <a:pt x="2616001" y="701897"/>
                  </a:moveTo>
                  <a:lnTo>
                    <a:pt x="359999" y="701897"/>
                  </a:lnTo>
                  <a:lnTo>
                    <a:pt x="0" y="341898"/>
                  </a:lnTo>
                  <a:lnTo>
                    <a:pt x="0" y="0"/>
                  </a:lnTo>
                  <a:lnTo>
                    <a:pt x="2616001" y="0"/>
                  </a:lnTo>
                  <a:lnTo>
                    <a:pt x="2616001" y="70189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453" name="テキスト ボックス 452">
              <a:extLst>
                <a:ext uri="{FF2B5EF4-FFF2-40B4-BE49-F238E27FC236}">
                  <a16:creationId xmlns:a16="http://schemas.microsoft.com/office/drawing/2014/main" id="{3F7AF81E-413F-684C-A990-41AB86D65857}"/>
                </a:ext>
              </a:extLst>
            </p:cNvPr>
            <p:cNvSpPr txBox="1"/>
            <p:nvPr/>
          </p:nvSpPr>
          <p:spPr>
            <a:xfrm>
              <a:off x="7544688" y="3152627"/>
              <a:ext cx="1558372" cy="369332"/>
            </a:xfrm>
            <a:prstGeom prst="rect">
              <a:avLst/>
            </a:prstGeom>
            <a:noFill/>
          </p:spPr>
          <p:txBody>
            <a:bodyPr wrap="square" rtlCol="0" anchor="ctr">
              <a:spAutoFit/>
            </a:bodyPr>
            <a:lstStyle/>
            <a:p>
              <a:r>
                <a:rPr lang="ja-JP" altLang="en-US">
                  <a:solidFill>
                    <a:schemeClr val="bg1"/>
                  </a:solidFill>
                </a:rPr>
                <a:t>参加者登録</a:t>
              </a:r>
              <a:endParaRPr kumimoji="1" lang="ja-JP" altLang="en-US">
                <a:solidFill>
                  <a:schemeClr val="bg1"/>
                </a:solidFill>
              </a:endParaRPr>
            </a:p>
          </p:txBody>
        </p:sp>
        <p:pic>
          <p:nvPicPr>
            <p:cNvPr id="454" name="グラフィックス 453" descr="データベース">
              <a:extLst>
                <a:ext uri="{FF2B5EF4-FFF2-40B4-BE49-F238E27FC236}">
                  <a16:creationId xmlns:a16="http://schemas.microsoft.com/office/drawing/2014/main" id="{CC397046-48FA-CF49-BB45-06B6A975B5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8307" y="2979436"/>
              <a:ext cx="720000" cy="720000"/>
            </a:xfrm>
            <a:prstGeom prst="rect">
              <a:avLst/>
            </a:prstGeom>
          </p:spPr>
        </p:pic>
      </p:grpSp>
      <p:cxnSp>
        <p:nvCxnSpPr>
          <p:cNvPr id="457" name="直線コネクタ 456">
            <a:extLst>
              <a:ext uri="{FF2B5EF4-FFF2-40B4-BE49-F238E27FC236}">
                <a16:creationId xmlns:a16="http://schemas.microsoft.com/office/drawing/2014/main" id="{AF2E734B-05C9-714A-A368-62732760F4A2}"/>
              </a:ext>
            </a:extLst>
          </p:cNvPr>
          <p:cNvCxnSpPr>
            <a:cxnSpLocks/>
            <a:stCxn id="454" idx="1"/>
            <a:endCxn id="338" idx="2"/>
          </p:cNvCxnSpPr>
          <p:nvPr/>
        </p:nvCxnSpPr>
        <p:spPr>
          <a:xfrm flipH="1">
            <a:off x="7886293" y="3819290"/>
            <a:ext cx="713962" cy="440182"/>
          </a:xfrm>
          <a:prstGeom prst="line">
            <a:avLst/>
          </a:prstGeom>
          <a:ln w="38100">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36" name="フリーフォーム 135">
            <a:extLst>
              <a:ext uri="{FF2B5EF4-FFF2-40B4-BE49-F238E27FC236}">
                <a16:creationId xmlns:a16="http://schemas.microsoft.com/office/drawing/2014/main" id="{D051306F-36BC-8843-AD53-F00A9BBC0081}"/>
              </a:ext>
            </a:extLst>
          </p:cNvPr>
          <p:cNvSpPr/>
          <p:nvPr/>
        </p:nvSpPr>
        <p:spPr>
          <a:xfrm>
            <a:off x="838199" y="1324046"/>
            <a:ext cx="10577480" cy="4037885"/>
          </a:xfrm>
          <a:custGeom>
            <a:avLst/>
            <a:gdLst>
              <a:gd name="connsiteX0" fmla="*/ 7319341 w 10577480"/>
              <a:gd name="connsiteY0" fmla="*/ 0 h 4037885"/>
              <a:gd name="connsiteX1" fmla="*/ 10577480 w 10577480"/>
              <a:gd name="connsiteY1" fmla="*/ 0 h 4037885"/>
              <a:gd name="connsiteX2" fmla="*/ 10577480 w 10577480"/>
              <a:gd name="connsiteY2" fmla="*/ 4037885 h 4037885"/>
              <a:gd name="connsiteX3" fmla="*/ 7319341 w 10577480"/>
              <a:gd name="connsiteY3" fmla="*/ 4037885 h 4037885"/>
              <a:gd name="connsiteX4" fmla="*/ 7319341 w 10577480"/>
              <a:gd name="connsiteY4" fmla="*/ 3576000 h 4037885"/>
              <a:gd name="connsiteX5" fmla="*/ 3174139 w 10577480"/>
              <a:gd name="connsiteY5" fmla="*/ 3576000 h 4037885"/>
              <a:gd name="connsiteX6" fmla="*/ 3174139 w 10577480"/>
              <a:gd name="connsiteY6" fmla="*/ 3272050 h 4037885"/>
              <a:gd name="connsiteX7" fmla="*/ 0 w 10577480"/>
              <a:gd name="connsiteY7" fmla="*/ 3272050 h 4037885"/>
              <a:gd name="connsiteX8" fmla="*/ 0 w 10577480"/>
              <a:gd name="connsiteY8" fmla="*/ 5990 h 4037885"/>
              <a:gd name="connsiteX9" fmla="*/ 3174139 w 10577480"/>
              <a:gd name="connsiteY9" fmla="*/ 5990 h 4037885"/>
              <a:gd name="connsiteX10" fmla="*/ 3174139 w 10577480"/>
              <a:gd name="connsiteY10" fmla="*/ 1 h 4037885"/>
              <a:gd name="connsiteX11" fmla="*/ 7319341 w 10577480"/>
              <a:gd name="connsiteY11" fmla="*/ 1 h 403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7480" h="4037885">
                <a:moveTo>
                  <a:pt x="7319341" y="0"/>
                </a:moveTo>
                <a:lnTo>
                  <a:pt x="10577480" y="0"/>
                </a:lnTo>
                <a:lnTo>
                  <a:pt x="10577480" y="4037885"/>
                </a:lnTo>
                <a:lnTo>
                  <a:pt x="7319341" y="4037885"/>
                </a:lnTo>
                <a:lnTo>
                  <a:pt x="7319341" y="3576000"/>
                </a:lnTo>
                <a:lnTo>
                  <a:pt x="3174139" y="3576000"/>
                </a:lnTo>
                <a:lnTo>
                  <a:pt x="3174139" y="3272050"/>
                </a:lnTo>
                <a:lnTo>
                  <a:pt x="0" y="3272050"/>
                </a:lnTo>
                <a:lnTo>
                  <a:pt x="0" y="5990"/>
                </a:lnTo>
                <a:lnTo>
                  <a:pt x="3174139" y="5990"/>
                </a:lnTo>
                <a:lnTo>
                  <a:pt x="3174139" y="1"/>
                </a:lnTo>
                <a:lnTo>
                  <a:pt x="7319341" y="1"/>
                </a:lnTo>
                <a:close/>
              </a:path>
            </a:pathLst>
          </a:cu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340696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99568F-C52C-D44B-9B86-6EB8A1B50664}"/>
              </a:ext>
            </a:extLst>
          </p:cNvPr>
          <p:cNvSpPr>
            <a:spLocks noGrp="1"/>
          </p:cNvSpPr>
          <p:nvPr>
            <p:ph type="sldNum" sz="quarter" idx="12"/>
          </p:nvPr>
        </p:nvSpPr>
        <p:spPr/>
        <p:txBody>
          <a:bodyPr/>
          <a:lstStyle/>
          <a:p>
            <a:fld id="{7E239498-AD10-FC48-B4C8-222DD9199322}" type="slidenum">
              <a:rPr lang="ja-JP" altLang="en-US" smtClean="0"/>
              <a:pPr/>
              <a:t>33</a:t>
            </a:fld>
            <a:endParaRPr lang="ja-JP" altLang="en-US"/>
          </a:p>
        </p:txBody>
      </p:sp>
      <p:pic>
        <p:nvPicPr>
          <p:cNvPr id="17" name="図 16">
            <a:extLst>
              <a:ext uri="{FF2B5EF4-FFF2-40B4-BE49-F238E27FC236}">
                <a16:creationId xmlns:a16="http://schemas.microsoft.com/office/drawing/2014/main" id="{99724163-C58D-7942-B692-286DADB2B52E}"/>
              </a:ext>
            </a:extLst>
          </p:cNvPr>
          <p:cNvPicPr>
            <a:picLocks noChangeAspect="1"/>
          </p:cNvPicPr>
          <p:nvPr/>
        </p:nvPicPr>
        <p:blipFill>
          <a:blip r:embed="rId3"/>
          <a:stretch>
            <a:fillRect/>
          </a:stretch>
        </p:blipFill>
        <p:spPr>
          <a:xfrm>
            <a:off x="5117922" y="2419235"/>
            <a:ext cx="1930400" cy="1930400"/>
          </a:xfrm>
          <a:prstGeom prst="rect">
            <a:avLst/>
          </a:prstGeom>
        </p:spPr>
      </p:pic>
      <p:grpSp>
        <p:nvGrpSpPr>
          <p:cNvPr id="30" name="グループ化 29">
            <a:extLst>
              <a:ext uri="{FF2B5EF4-FFF2-40B4-BE49-F238E27FC236}">
                <a16:creationId xmlns:a16="http://schemas.microsoft.com/office/drawing/2014/main" id="{EE3B4D62-1797-E24E-B79A-CE62705BFECA}"/>
              </a:ext>
            </a:extLst>
          </p:cNvPr>
          <p:cNvGrpSpPr/>
          <p:nvPr/>
        </p:nvGrpSpPr>
        <p:grpSpPr>
          <a:xfrm>
            <a:off x="903766" y="718368"/>
            <a:ext cx="4262706" cy="1579272"/>
            <a:chOff x="903766" y="718368"/>
            <a:chExt cx="4262706" cy="1579272"/>
          </a:xfrm>
        </p:grpSpPr>
        <p:pic>
          <p:nvPicPr>
            <p:cNvPr id="20" name="グラフィックス 19" descr="無線マイク">
              <a:extLst>
                <a:ext uri="{FF2B5EF4-FFF2-40B4-BE49-F238E27FC236}">
                  <a16:creationId xmlns:a16="http://schemas.microsoft.com/office/drawing/2014/main" id="{5962D679-FE15-4D4A-AD4A-8143CD5A84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5119" y="718368"/>
              <a:ext cx="720000" cy="720000"/>
            </a:xfrm>
            <a:prstGeom prst="rect">
              <a:avLst/>
            </a:prstGeom>
          </p:spPr>
        </p:pic>
        <p:sp>
          <p:nvSpPr>
            <p:cNvPr id="31" name="テキスト ボックス 30">
              <a:extLst>
                <a:ext uri="{FF2B5EF4-FFF2-40B4-BE49-F238E27FC236}">
                  <a16:creationId xmlns:a16="http://schemas.microsoft.com/office/drawing/2014/main" id="{5EAB5FB2-737D-394D-9331-771C35953F46}"/>
                </a:ext>
              </a:extLst>
            </p:cNvPr>
            <p:cNvSpPr txBox="1"/>
            <p:nvPr/>
          </p:nvSpPr>
          <p:spPr>
            <a:xfrm>
              <a:off x="903766" y="1497421"/>
              <a:ext cx="4262706" cy="800219"/>
            </a:xfrm>
            <a:prstGeom prst="rect">
              <a:avLst/>
            </a:prstGeom>
            <a:noFill/>
          </p:spPr>
          <p:txBody>
            <a:bodyPr wrap="none" rtlCol="0">
              <a:spAutoFit/>
            </a:bodyPr>
            <a:lstStyle/>
            <a:p>
              <a:pPr algn="ctr"/>
              <a:r>
                <a:rPr lang="ja-JP" altLang="en-US"/>
                <a:t>音声認識が途中で</a:t>
              </a:r>
              <a:r>
                <a:rPr lang="ja-JP" altLang="en-US" sz="2800"/>
                <a:t>勝手に</a:t>
              </a:r>
              <a:r>
                <a:rPr lang="ja-JP" altLang="en-US"/>
                <a:t>切断される</a:t>
              </a:r>
              <a:endParaRPr lang="en-US" altLang="ja-JP" dirty="0"/>
            </a:p>
            <a:p>
              <a:pPr algn="ctr"/>
              <a:r>
                <a:rPr lang="ja-JP" altLang="en-US"/>
                <a:t>可読性は落ちたが実装できた</a:t>
              </a:r>
              <a:endParaRPr lang="en-US" altLang="ja-JP" dirty="0"/>
            </a:p>
          </p:txBody>
        </p:sp>
      </p:grpSp>
      <p:grpSp>
        <p:nvGrpSpPr>
          <p:cNvPr id="3" name="グループ化 2">
            <a:extLst>
              <a:ext uri="{FF2B5EF4-FFF2-40B4-BE49-F238E27FC236}">
                <a16:creationId xmlns:a16="http://schemas.microsoft.com/office/drawing/2014/main" id="{804D58BD-F9EA-CE49-BF1C-3D855503D84D}"/>
              </a:ext>
            </a:extLst>
          </p:cNvPr>
          <p:cNvGrpSpPr/>
          <p:nvPr/>
        </p:nvGrpSpPr>
        <p:grpSpPr>
          <a:xfrm>
            <a:off x="1250015" y="4034401"/>
            <a:ext cx="3570208" cy="1714619"/>
            <a:chOff x="1250015" y="4034401"/>
            <a:chExt cx="3570208" cy="1714619"/>
          </a:xfrm>
        </p:grpSpPr>
        <p:pic>
          <p:nvPicPr>
            <p:cNvPr id="13" name="グラフィックス 12" descr="手錠">
              <a:extLst>
                <a:ext uri="{FF2B5EF4-FFF2-40B4-BE49-F238E27FC236}">
                  <a16:creationId xmlns:a16="http://schemas.microsoft.com/office/drawing/2014/main" id="{D6592088-C40B-DA44-A875-36D05D9C28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7919" y="4034401"/>
              <a:ext cx="914400" cy="914400"/>
            </a:xfrm>
            <a:prstGeom prst="rect">
              <a:avLst/>
            </a:prstGeom>
          </p:spPr>
        </p:pic>
        <p:sp>
          <p:nvSpPr>
            <p:cNvPr id="41" name="テキスト ボックス 40">
              <a:extLst>
                <a:ext uri="{FF2B5EF4-FFF2-40B4-BE49-F238E27FC236}">
                  <a16:creationId xmlns:a16="http://schemas.microsoft.com/office/drawing/2014/main" id="{23691DC4-DA28-1D4D-A6DF-116F00135F80}"/>
                </a:ext>
              </a:extLst>
            </p:cNvPr>
            <p:cNvSpPr txBox="1"/>
            <p:nvPr/>
          </p:nvSpPr>
          <p:spPr>
            <a:xfrm>
              <a:off x="1250015" y="4948801"/>
              <a:ext cx="3570208" cy="800219"/>
            </a:xfrm>
            <a:prstGeom prst="rect">
              <a:avLst/>
            </a:prstGeom>
            <a:noFill/>
          </p:spPr>
          <p:txBody>
            <a:bodyPr wrap="none" rtlCol="0">
              <a:spAutoFit/>
            </a:bodyPr>
            <a:lstStyle/>
            <a:p>
              <a:pPr algn="ctr"/>
              <a:r>
                <a:rPr lang="ja-JP" altLang="en-US"/>
                <a:t>動的型付け言語なのに</a:t>
              </a:r>
              <a:r>
                <a:rPr lang="ja-JP" altLang="en-US" sz="2800"/>
                <a:t>型縛り</a:t>
              </a:r>
              <a:endParaRPr lang="en-US" altLang="ja-JP" dirty="0"/>
            </a:p>
            <a:p>
              <a:pPr algn="ctr"/>
              <a:r>
                <a:rPr lang="ja-JP" altLang="en-US"/>
                <a:t>エラーチェックしやすくなる</a:t>
              </a:r>
            </a:p>
          </p:txBody>
        </p:sp>
      </p:grpSp>
      <p:grpSp>
        <p:nvGrpSpPr>
          <p:cNvPr id="46" name="グループ化 45">
            <a:extLst>
              <a:ext uri="{FF2B5EF4-FFF2-40B4-BE49-F238E27FC236}">
                <a16:creationId xmlns:a16="http://schemas.microsoft.com/office/drawing/2014/main" id="{A1C9DBE5-50CF-4F4A-9B3B-6B82570CE93B}"/>
              </a:ext>
            </a:extLst>
          </p:cNvPr>
          <p:cNvGrpSpPr/>
          <p:nvPr/>
        </p:nvGrpSpPr>
        <p:grpSpPr>
          <a:xfrm>
            <a:off x="6849889" y="4131601"/>
            <a:ext cx="4562467" cy="2128343"/>
            <a:chOff x="6849889" y="4131601"/>
            <a:chExt cx="4562467" cy="2128343"/>
          </a:xfrm>
        </p:grpSpPr>
        <p:pic>
          <p:nvPicPr>
            <p:cNvPr id="23" name="グラフィックス 22" descr="無線ルーター">
              <a:extLst>
                <a:ext uri="{FF2B5EF4-FFF2-40B4-BE49-F238E27FC236}">
                  <a16:creationId xmlns:a16="http://schemas.microsoft.com/office/drawing/2014/main" id="{B89970B9-6721-054D-8D0D-CDFA971BDA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6881" y="4131601"/>
              <a:ext cx="720000" cy="720000"/>
            </a:xfrm>
            <a:prstGeom prst="rect">
              <a:avLst/>
            </a:prstGeom>
          </p:spPr>
        </p:pic>
        <p:sp>
          <p:nvSpPr>
            <p:cNvPr id="45" name="テキスト ボックス 44">
              <a:extLst>
                <a:ext uri="{FF2B5EF4-FFF2-40B4-BE49-F238E27FC236}">
                  <a16:creationId xmlns:a16="http://schemas.microsoft.com/office/drawing/2014/main" id="{AAABC473-E748-484D-A25F-B3710A5837EC}"/>
                </a:ext>
              </a:extLst>
            </p:cNvPr>
            <p:cNvSpPr txBox="1"/>
            <p:nvPr/>
          </p:nvSpPr>
          <p:spPr>
            <a:xfrm>
              <a:off x="6849889" y="4905727"/>
              <a:ext cx="4562467" cy="1354217"/>
            </a:xfrm>
            <a:prstGeom prst="rect">
              <a:avLst/>
            </a:prstGeom>
            <a:noFill/>
          </p:spPr>
          <p:txBody>
            <a:bodyPr wrap="none" rtlCol="0">
              <a:spAutoFit/>
            </a:bodyPr>
            <a:lstStyle/>
            <a:p>
              <a:pPr algn="ctr"/>
              <a:r>
                <a:rPr lang="ja-JP" altLang="en-US"/>
                <a:t>ファイル受取が</a:t>
              </a:r>
              <a:r>
                <a:rPr lang="ja-JP" altLang="en-US" sz="2800"/>
                <a:t>できない</a:t>
              </a:r>
              <a:endParaRPr lang="en-US" altLang="ja-JP" sz="2800" dirty="0"/>
            </a:p>
            <a:p>
              <a:pPr algn="ctr"/>
              <a:r>
                <a:rPr lang="ja-JP" altLang="en-US"/>
                <a:t>ドキュメントの読み間違い</a:t>
              </a:r>
              <a:endParaRPr lang="en-US" altLang="ja-JP" dirty="0"/>
            </a:p>
            <a:p>
              <a:pPr algn="ctr"/>
              <a:r>
                <a:rPr lang="en-US" altLang="ja-JP" dirty="0" err="1"/>
                <a:t>request.files</a:t>
              </a:r>
              <a:r>
                <a:rPr lang="en-US" altLang="ja-JP" dirty="0"/>
                <a:t>[key]→</a:t>
              </a:r>
              <a:r>
                <a:rPr lang="en-US" altLang="ja-JP" dirty="0" err="1"/>
                <a:t>request.files.get</a:t>
              </a:r>
              <a:r>
                <a:rPr lang="en-US" altLang="ja-JP" dirty="0"/>
                <a:t>(key)</a:t>
              </a:r>
              <a:endParaRPr lang="ja-JP" altLang="en-US"/>
            </a:p>
            <a:p>
              <a:endParaRPr kumimoji="1" lang="ja-JP" altLang="en-US"/>
            </a:p>
          </p:txBody>
        </p:sp>
      </p:grpSp>
      <p:sp>
        <p:nvSpPr>
          <p:cNvPr id="33" name="フリーフォーム 32">
            <a:extLst>
              <a:ext uri="{FF2B5EF4-FFF2-40B4-BE49-F238E27FC236}">
                <a16:creationId xmlns:a16="http://schemas.microsoft.com/office/drawing/2014/main" id="{4CA44CAB-DED7-D940-B0A7-8AEEB3E83A70}"/>
              </a:ext>
            </a:extLst>
          </p:cNvPr>
          <p:cNvSpPr/>
          <p:nvPr/>
        </p:nvSpPr>
        <p:spPr>
          <a:xfrm>
            <a:off x="8713060" y="598056"/>
            <a:ext cx="914398" cy="914398"/>
          </a:xfrm>
          <a:custGeom>
            <a:avLst/>
            <a:gdLst>
              <a:gd name="connsiteX0" fmla="*/ 599384 w 914398"/>
              <a:gd name="connsiteY0" fmla="*/ 512016 h 914398"/>
              <a:gd name="connsiteX1" fmla="*/ 588690 w 914398"/>
              <a:gd name="connsiteY1" fmla="*/ 520607 h 914398"/>
              <a:gd name="connsiteX2" fmla="*/ 583094 w 914398"/>
              <a:gd name="connsiteY2" fmla="*/ 550898 h 914398"/>
              <a:gd name="connsiteX3" fmla="*/ 559069 w 914398"/>
              <a:gd name="connsiteY3" fmla="*/ 574251 h 914398"/>
              <a:gd name="connsiteX4" fmla="*/ 537433 w 914398"/>
              <a:gd name="connsiteY4" fmla="*/ 691240 h 914398"/>
              <a:gd name="connsiteX5" fmla="*/ 537426 w 914398"/>
              <a:gd name="connsiteY5" fmla="*/ 691277 h 914398"/>
              <a:gd name="connsiteX6" fmla="*/ 527957 w 914398"/>
              <a:gd name="connsiteY6" fmla="*/ 697806 h 914398"/>
              <a:gd name="connsiteX7" fmla="*/ 521541 w 914398"/>
              <a:gd name="connsiteY7" fmla="*/ 691539 h 914398"/>
              <a:gd name="connsiteX8" fmla="*/ 499158 w 914398"/>
              <a:gd name="connsiteY8" fmla="*/ 590740 h 914398"/>
              <a:gd name="connsiteX9" fmla="*/ 475208 w 914398"/>
              <a:gd name="connsiteY9" fmla="*/ 568357 h 914398"/>
              <a:gd name="connsiteX10" fmla="*/ 470731 w 914398"/>
              <a:gd name="connsiteY10" fmla="*/ 548809 h 914398"/>
              <a:gd name="connsiteX11" fmla="*/ 460286 w 914398"/>
              <a:gd name="connsiteY11" fmla="*/ 540453 h 914398"/>
              <a:gd name="connsiteX12" fmla="*/ 458770 w 914398"/>
              <a:gd name="connsiteY12" fmla="*/ 540665 h 914398"/>
              <a:gd name="connsiteX13" fmla="*/ 451332 w 914398"/>
              <a:gd name="connsiteY13" fmla="*/ 552316 h 914398"/>
              <a:gd name="connsiteX14" fmla="*/ 455809 w 914398"/>
              <a:gd name="connsiteY14" fmla="*/ 571789 h 914398"/>
              <a:gd name="connsiteX15" fmla="*/ 442379 w 914398"/>
              <a:gd name="connsiteY15" fmla="*/ 602976 h 914398"/>
              <a:gd name="connsiteX16" fmla="*/ 478640 w 914398"/>
              <a:gd name="connsiteY16" fmla="*/ 766223 h 914398"/>
              <a:gd name="connsiteX17" fmla="*/ 480803 w 914398"/>
              <a:gd name="connsiteY17" fmla="*/ 805245 h 914398"/>
              <a:gd name="connsiteX18" fmla="*/ 514751 w 914398"/>
              <a:gd name="connsiteY18" fmla="*/ 841729 h 914398"/>
              <a:gd name="connsiteX19" fmla="*/ 561905 w 914398"/>
              <a:gd name="connsiteY19" fmla="*/ 850458 h 914398"/>
              <a:gd name="connsiteX20" fmla="*/ 606671 w 914398"/>
              <a:gd name="connsiteY20" fmla="*/ 828523 h 914398"/>
              <a:gd name="connsiteX21" fmla="*/ 619951 w 914398"/>
              <a:gd name="connsiteY21" fmla="*/ 798679 h 914398"/>
              <a:gd name="connsiteX22" fmla="*/ 702918 w 914398"/>
              <a:gd name="connsiteY22" fmla="*/ 674602 h 914398"/>
              <a:gd name="connsiteX23" fmla="*/ 702023 w 914398"/>
              <a:gd name="connsiteY23" fmla="*/ 641251 h 914398"/>
              <a:gd name="connsiteX24" fmla="*/ 714557 w 914398"/>
              <a:gd name="connsiteY24" fmla="*/ 622673 h 914398"/>
              <a:gd name="connsiteX25" fmla="*/ 715376 w 914398"/>
              <a:gd name="connsiteY25" fmla="*/ 621188 h 914398"/>
              <a:gd name="connsiteX26" fmla="*/ 710454 w 914398"/>
              <a:gd name="connsiteY26" fmla="*/ 608497 h 914398"/>
              <a:gd name="connsiteX27" fmla="*/ 698143 w 914398"/>
              <a:gd name="connsiteY27" fmla="*/ 611929 h 914398"/>
              <a:gd name="connsiteX28" fmla="*/ 685981 w 914398"/>
              <a:gd name="connsiteY28" fmla="*/ 630134 h 914398"/>
              <a:gd name="connsiteX29" fmla="*/ 654571 w 914398"/>
              <a:gd name="connsiteY29" fmla="*/ 641997 h 914398"/>
              <a:gd name="connsiteX30" fmla="*/ 610849 w 914398"/>
              <a:gd name="connsiteY30" fmla="*/ 707505 h 914398"/>
              <a:gd name="connsiteX31" fmla="*/ 602642 w 914398"/>
              <a:gd name="connsiteY31" fmla="*/ 711012 h 914398"/>
              <a:gd name="connsiteX32" fmla="*/ 601075 w 914398"/>
              <a:gd name="connsiteY32" fmla="*/ 711012 h 914398"/>
              <a:gd name="connsiteX33" fmla="*/ 594584 w 914398"/>
              <a:gd name="connsiteY33" fmla="*/ 701536 h 914398"/>
              <a:gd name="connsiteX34" fmla="*/ 616221 w 914398"/>
              <a:gd name="connsiteY34" fmla="*/ 584771 h 914398"/>
              <a:gd name="connsiteX35" fmla="*/ 602120 w 914398"/>
              <a:gd name="connsiteY35" fmla="*/ 554480 h 914398"/>
              <a:gd name="connsiteX36" fmla="*/ 607715 w 914398"/>
              <a:gd name="connsiteY36" fmla="*/ 524113 h 914398"/>
              <a:gd name="connsiteX37" fmla="*/ 607974 w 914398"/>
              <a:gd name="connsiteY37" fmla="*/ 522710 h 914398"/>
              <a:gd name="connsiteX38" fmla="*/ 599384 w 914398"/>
              <a:gd name="connsiteY38" fmla="*/ 512016 h 914398"/>
              <a:gd name="connsiteX39" fmla="*/ 222005 w 914398"/>
              <a:gd name="connsiteY39" fmla="*/ 270897 h 914398"/>
              <a:gd name="connsiteX40" fmla="*/ 214818 w 914398"/>
              <a:gd name="connsiteY40" fmla="*/ 281332 h 914398"/>
              <a:gd name="connsiteX41" fmla="*/ 220413 w 914398"/>
              <a:gd name="connsiteY41" fmla="*/ 311699 h 914398"/>
              <a:gd name="connsiteX42" fmla="*/ 206312 w 914398"/>
              <a:gd name="connsiteY42" fmla="*/ 341990 h 914398"/>
              <a:gd name="connsiteX43" fmla="*/ 227576 w 914398"/>
              <a:gd name="connsiteY43" fmla="*/ 459278 h 914398"/>
              <a:gd name="connsiteX44" fmla="*/ 221048 w 914398"/>
              <a:gd name="connsiteY44" fmla="*/ 468746 h 914398"/>
              <a:gd name="connsiteX45" fmla="*/ 221010 w 914398"/>
              <a:gd name="connsiteY45" fmla="*/ 468753 h 914398"/>
              <a:gd name="connsiteX46" fmla="*/ 219518 w 914398"/>
              <a:gd name="connsiteY46" fmla="*/ 468753 h 914398"/>
              <a:gd name="connsiteX47" fmla="*/ 211236 w 914398"/>
              <a:gd name="connsiteY47" fmla="*/ 465246 h 914398"/>
              <a:gd name="connsiteX48" fmla="*/ 167589 w 914398"/>
              <a:gd name="connsiteY48" fmla="*/ 399589 h 914398"/>
              <a:gd name="connsiteX49" fmla="*/ 136178 w 914398"/>
              <a:gd name="connsiteY49" fmla="*/ 387726 h 914398"/>
              <a:gd name="connsiteX50" fmla="*/ 123942 w 914398"/>
              <a:gd name="connsiteY50" fmla="*/ 369745 h 914398"/>
              <a:gd name="connsiteX51" fmla="*/ 111632 w 914398"/>
              <a:gd name="connsiteY51" fmla="*/ 365866 h 914398"/>
              <a:gd name="connsiteX52" fmla="*/ 106792 w 914398"/>
              <a:gd name="connsiteY52" fmla="*/ 378587 h 914398"/>
              <a:gd name="connsiteX53" fmla="*/ 107603 w 914398"/>
              <a:gd name="connsiteY53" fmla="*/ 380041 h 914398"/>
              <a:gd name="connsiteX54" fmla="*/ 120063 w 914398"/>
              <a:gd name="connsiteY54" fmla="*/ 398769 h 914398"/>
              <a:gd name="connsiteX55" fmla="*/ 119167 w 914398"/>
              <a:gd name="connsiteY55" fmla="*/ 432119 h 914398"/>
              <a:gd name="connsiteX56" fmla="*/ 202134 w 914398"/>
              <a:gd name="connsiteY56" fmla="*/ 556271 h 914398"/>
              <a:gd name="connsiteX57" fmla="*/ 215489 w 914398"/>
              <a:gd name="connsiteY57" fmla="*/ 586115 h 914398"/>
              <a:gd name="connsiteX58" fmla="*/ 260255 w 914398"/>
              <a:gd name="connsiteY58" fmla="*/ 608050 h 914398"/>
              <a:gd name="connsiteX59" fmla="*/ 307483 w 914398"/>
              <a:gd name="connsiteY59" fmla="*/ 599321 h 914398"/>
              <a:gd name="connsiteX60" fmla="*/ 341431 w 914398"/>
              <a:gd name="connsiteY60" fmla="*/ 562837 h 914398"/>
              <a:gd name="connsiteX61" fmla="*/ 343893 w 914398"/>
              <a:gd name="connsiteY61" fmla="*/ 523741 h 914398"/>
              <a:gd name="connsiteX62" fmla="*/ 380154 w 914398"/>
              <a:gd name="connsiteY62" fmla="*/ 360494 h 914398"/>
              <a:gd name="connsiteX63" fmla="*/ 366276 w 914398"/>
              <a:gd name="connsiteY63" fmla="*/ 329307 h 914398"/>
              <a:gd name="connsiteX64" fmla="*/ 370455 w 914398"/>
              <a:gd name="connsiteY64" fmla="*/ 310057 h 914398"/>
              <a:gd name="connsiteX65" fmla="*/ 363184 w 914398"/>
              <a:gd name="connsiteY65" fmla="*/ 298425 h 914398"/>
              <a:gd name="connsiteX66" fmla="*/ 361576 w 914398"/>
              <a:gd name="connsiteY66" fmla="*/ 298194 h 914398"/>
              <a:gd name="connsiteX67" fmla="*/ 351354 w 914398"/>
              <a:gd name="connsiteY67" fmla="*/ 306028 h 914398"/>
              <a:gd name="connsiteX68" fmla="*/ 346878 w 914398"/>
              <a:gd name="connsiteY68" fmla="*/ 325576 h 914398"/>
              <a:gd name="connsiteX69" fmla="*/ 322928 w 914398"/>
              <a:gd name="connsiteY69" fmla="*/ 347959 h 914398"/>
              <a:gd name="connsiteX70" fmla="*/ 300545 w 914398"/>
              <a:gd name="connsiteY70" fmla="*/ 448757 h 914398"/>
              <a:gd name="connsiteX71" fmla="*/ 294128 w 914398"/>
              <a:gd name="connsiteY71" fmla="*/ 455025 h 914398"/>
              <a:gd name="connsiteX72" fmla="*/ 284686 w 914398"/>
              <a:gd name="connsiteY72" fmla="*/ 448644 h 914398"/>
              <a:gd name="connsiteX73" fmla="*/ 284653 w 914398"/>
              <a:gd name="connsiteY73" fmla="*/ 448459 h 914398"/>
              <a:gd name="connsiteX74" fmla="*/ 263016 w 914398"/>
              <a:gd name="connsiteY74" fmla="*/ 331470 h 914398"/>
              <a:gd name="connsiteX75" fmla="*/ 239439 w 914398"/>
              <a:gd name="connsiteY75" fmla="*/ 308117 h 914398"/>
              <a:gd name="connsiteX76" fmla="*/ 233843 w 914398"/>
              <a:gd name="connsiteY76" fmla="*/ 277825 h 914398"/>
              <a:gd name="connsiteX77" fmla="*/ 222005 w 914398"/>
              <a:gd name="connsiteY77" fmla="*/ 270897 h 914398"/>
              <a:gd name="connsiteX78" fmla="*/ 457199 w 914398"/>
              <a:gd name="connsiteY78" fmla="*/ 0 h 914398"/>
              <a:gd name="connsiteX79" fmla="*/ 914398 w 914398"/>
              <a:gd name="connsiteY79" fmla="*/ 349269 h 914398"/>
              <a:gd name="connsiteX80" fmla="*/ 739764 w 914398"/>
              <a:gd name="connsiteY80" fmla="*/ 914398 h 914398"/>
              <a:gd name="connsiteX81" fmla="*/ 174634 w 914398"/>
              <a:gd name="connsiteY81" fmla="*/ 914398 h 914398"/>
              <a:gd name="connsiteX82" fmla="*/ 0 w 914398"/>
              <a:gd name="connsiteY82" fmla="*/ 349269 h 91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914398" h="914398">
                <a:moveTo>
                  <a:pt x="599384" y="512016"/>
                </a:moveTo>
                <a:cubicBezTo>
                  <a:pt x="594058" y="511435"/>
                  <a:pt x="589270" y="515282"/>
                  <a:pt x="588690" y="520607"/>
                </a:cubicBezTo>
                <a:lnTo>
                  <a:pt x="583094" y="550898"/>
                </a:lnTo>
                <a:cubicBezTo>
                  <a:pt x="570958" y="552828"/>
                  <a:pt x="561343" y="562175"/>
                  <a:pt x="559069" y="574251"/>
                </a:cubicBezTo>
                <a:lnTo>
                  <a:pt x="537433" y="691240"/>
                </a:lnTo>
                <a:cubicBezTo>
                  <a:pt x="537430" y="691253"/>
                  <a:pt x="537428" y="691265"/>
                  <a:pt x="537426" y="691277"/>
                </a:cubicBezTo>
                <a:cubicBezTo>
                  <a:pt x="536614" y="695695"/>
                  <a:pt x="532375" y="698618"/>
                  <a:pt x="527957" y="697806"/>
                </a:cubicBezTo>
                <a:cubicBezTo>
                  <a:pt x="524746" y="697210"/>
                  <a:pt x="522211" y="694735"/>
                  <a:pt x="521541" y="691539"/>
                </a:cubicBezTo>
                <a:lnTo>
                  <a:pt x="499158" y="590740"/>
                </a:lnTo>
                <a:cubicBezTo>
                  <a:pt x="496555" y="579053"/>
                  <a:pt x="487044" y="570164"/>
                  <a:pt x="475208" y="568357"/>
                </a:cubicBezTo>
                <a:lnTo>
                  <a:pt x="470731" y="548809"/>
                </a:lnTo>
                <a:cubicBezTo>
                  <a:pt x="469869" y="543780"/>
                  <a:pt x="465381" y="540190"/>
                  <a:pt x="460286" y="540453"/>
                </a:cubicBezTo>
                <a:cubicBezTo>
                  <a:pt x="459775" y="540483"/>
                  <a:pt x="459269" y="540554"/>
                  <a:pt x="458770" y="540665"/>
                </a:cubicBezTo>
                <a:cubicBezTo>
                  <a:pt x="453498" y="541829"/>
                  <a:pt x="450168" y="547045"/>
                  <a:pt x="451332" y="552316"/>
                </a:cubicBezTo>
                <a:lnTo>
                  <a:pt x="455809" y="571789"/>
                </a:lnTo>
                <a:cubicBezTo>
                  <a:pt x="445047" y="578176"/>
                  <a:pt x="439625" y="590769"/>
                  <a:pt x="442379" y="602976"/>
                </a:cubicBezTo>
                <a:lnTo>
                  <a:pt x="478640" y="766223"/>
                </a:lnTo>
                <a:lnTo>
                  <a:pt x="480803" y="805245"/>
                </a:lnTo>
                <a:cubicBezTo>
                  <a:pt x="482365" y="823774"/>
                  <a:pt x="496382" y="838838"/>
                  <a:pt x="514751" y="841729"/>
                </a:cubicBezTo>
                <a:lnTo>
                  <a:pt x="561905" y="850458"/>
                </a:lnTo>
                <a:cubicBezTo>
                  <a:pt x="580092" y="854279"/>
                  <a:pt x="598546" y="845236"/>
                  <a:pt x="606671" y="828523"/>
                </a:cubicBezTo>
                <a:lnTo>
                  <a:pt x="619951" y="798679"/>
                </a:lnTo>
                <a:lnTo>
                  <a:pt x="702918" y="674602"/>
                </a:lnTo>
                <a:cubicBezTo>
                  <a:pt x="709677" y="664407"/>
                  <a:pt x="709320" y="651068"/>
                  <a:pt x="702023" y="641251"/>
                </a:cubicBezTo>
                <a:lnTo>
                  <a:pt x="714557" y="622673"/>
                </a:lnTo>
                <a:cubicBezTo>
                  <a:pt x="714874" y="622203"/>
                  <a:pt x="715147" y="621706"/>
                  <a:pt x="715376" y="621188"/>
                </a:cubicBezTo>
                <a:cubicBezTo>
                  <a:pt x="717521" y="616324"/>
                  <a:pt x="715317" y="610642"/>
                  <a:pt x="710454" y="608497"/>
                </a:cubicBezTo>
                <a:cubicBezTo>
                  <a:pt x="706057" y="606558"/>
                  <a:pt x="700903" y="607995"/>
                  <a:pt x="698143" y="611929"/>
                </a:cubicBezTo>
                <a:lnTo>
                  <a:pt x="685981" y="630134"/>
                </a:lnTo>
                <a:cubicBezTo>
                  <a:pt x="674054" y="627016"/>
                  <a:pt x="661459" y="631774"/>
                  <a:pt x="654571" y="641997"/>
                </a:cubicBezTo>
                <a:lnTo>
                  <a:pt x="610849" y="707505"/>
                </a:lnTo>
                <a:cubicBezTo>
                  <a:pt x="609056" y="710205"/>
                  <a:pt x="605832" y="711583"/>
                  <a:pt x="602642" y="711012"/>
                </a:cubicBezTo>
                <a:lnTo>
                  <a:pt x="601075" y="711012"/>
                </a:lnTo>
                <a:cubicBezTo>
                  <a:pt x="596669" y="710182"/>
                  <a:pt x="593766" y="705944"/>
                  <a:pt x="594584" y="701536"/>
                </a:cubicBezTo>
                <a:lnTo>
                  <a:pt x="616221" y="584771"/>
                </a:lnTo>
                <a:cubicBezTo>
                  <a:pt x="618433" y="572704"/>
                  <a:pt x="612778" y="560556"/>
                  <a:pt x="602120" y="554480"/>
                </a:cubicBezTo>
                <a:lnTo>
                  <a:pt x="607715" y="524113"/>
                </a:lnTo>
                <a:cubicBezTo>
                  <a:pt x="607836" y="523652"/>
                  <a:pt x="607923" y="523183"/>
                  <a:pt x="607974" y="522710"/>
                </a:cubicBezTo>
                <a:cubicBezTo>
                  <a:pt x="608555" y="517384"/>
                  <a:pt x="604709" y="512596"/>
                  <a:pt x="599384" y="512016"/>
                </a:cubicBezTo>
                <a:close/>
                <a:moveTo>
                  <a:pt x="222005" y="270897"/>
                </a:moveTo>
                <a:cubicBezTo>
                  <a:pt x="217354" y="272114"/>
                  <a:pt x="214297" y="276553"/>
                  <a:pt x="214818" y="281332"/>
                </a:cubicBezTo>
                <a:lnTo>
                  <a:pt x="220413" y="311699"/>
                </a:lnTo>
                <a:cubicBezTo>
                  <a:pt x="209755" y="317775"/>
                  <a:pt x="204100" y="329923"/>
                  <a:pt x="206312" y="341990"/>
                </a:cubicBezTo>
                <a:lnTo>
                  <a:pt x="227576" y="459278"/>
                </a:lnTo>
                <a:cubicBezTo>
                  <a:pt x="228388" y="463695"/>
                  <a:pt x="225465" y="467935"/>
                  <a:pt x="221048" y="468746"/>
                </a:cubicBezTo>
                <a:cubicBezTo>
                  <a:pt x="221035" y="468749"/>
                  <a:pt x="221023" y="468751"/>
                  <a:pt x="221010" y="468753"/>
                </a:cubicBezTo>
                <a:lnTo>
                  <a:pt x="219518" y="468753"/>
                </a:lnTo>
                <a:cubicBezTo>
                  <a:pt x="216308" y="469316"/>
                  <a:pt x="213067" y="467943"/>
                  <a:pt x="211236" y="465246"/>
                </a:cubicBezTo>
                <a:lnTo>
                  <a:pt x="167589" y="399589"/>
                </a:lnTo>
                <a:cubicBezTo>
                  <a:pt x="160701" y="389366"/>
                  <a:pt x="148106" y="384608"/>
                  <a:pt x="136178" y="387726"/>
                </a:cubicBezTo>
                <a:lnTo>
                  <a:pt x="123942" y="369745"/>
                </a:lnTo>
                <a:cubicBezTo>
                  <a:pt x="121335" y="365622"/>
                  <a:pt x="116132" y="363982"/>
                  <a:pt x="111632" y="365866"/>
                </a:cubicBezTo>
                <a:cubicBezTo>
                  <a:pt x="106782" y="368043"/>
                  <a:pt x="104616" y="373738"/>
                  <a:pt x="106792" y="378587"/>
                </a:cubicBezTo>
                <a:cubicBezTo>
                  <a:pt x="107020" y="379095"/>
                  <a:pt x="107291" y="379581"/>
                  <a:pt x="107603" y="380041"/>
                </a:cubicBezTo>
                <a:lnTo>
                  <a:pt x="120063" y="398769"/>
                </a:lnTo>
                <a:cubicBezTo>
                  <a:pt x="112744" y="408578"/>
                  <a:pt x="112386" y="421931"/>
                  <a:pt x="119167" y="432119"/>
                </a:cubicBezTo>
                <a:lnTo>
                  <a:pt x="202134" y="556271"/>
                </a:lnTo>
                <a:lnTo>
                  <a:pt x="215489" y="586115"/>
                </a:lnTo>
                <a:cubicBezTo>
                  <a:pt x="223594" y="602848"/>
                  <a:pt x="242065" y="611899"/>
                  <a:pt x="260255" y="608050"/>
                </a:cubicBezTo>
                <a:lnTo>
                  <a:pt x="307483" y="599321"/>
                </a:lnTo>
                <a:cubicBezTo>
                  <a:pt x="325853" y="596430"/>
                  <a:pt x="339870" y="581366"/>
                  <a:pt x="341431" y="562837"/>
                </a:cubicBezTo>
                <a:lnTo>
                  <a:pt x="343893" y="523741"/>
                </a:lnTo>
                <a:lnTo>
                  <a:pt x="380154" y="360494"/>
                </a:lnTo>
                <a:cubicBezTo>
                  <a:pt x="382776" y="348189"/>
                  <a:pt x="377172" y="335595"/>
                  <a:pt x="366276" y="329307"/>
                </a:cubicBezTo>
                <a:lnTo>
                  <a:pt x="370455" y="310057"/>
                </a:lnTo>
                <a:cubicBezTo>
                  <a:pt x="371659" y="304837"/>
                  <a:pt x="368403" y="299630"/>
                  <a:pt x="363184" y="298425"/>
                </a:cubicBezTo>
                <a:cubicBezTo>
                  <a:pt x="362656" y="298304"/>
                  <a:pt x="362118" y="298226"/>
                  <a:pt x="361576" y="298194"/>
                </a:cubicBezTo>
                <a:cubicBezTo>
                  <a:pt x="356726" y="298002"/>
                  <a:pt x="352429" y="301295"/>
                  <a:pt x="351354" y="306028"/>
                </a:cubicBezTo>
                <a:lnTo>
                  <a:pt x="346878" y="325576"/>
                </a:lnTo>
                <a:cubicBezTo>
                  <a:pt x="335032" y="327363"/>
                  <a:pt x="325511" y="336261"/>
                  <a:pt x="322928" y="347959"/>
                </a:cubicBezTo>
                <a:lnTo>
                  <a:pt x="300545" y="448757"/>
                </a:lnTo>
                <a:cubicBezTo>
                  <a:pt x="299874" y="451954"/>
                  <a:pt x="297339" y="454429"/>
                  <a:pt x="294128" y="455025"/>
                </a:cubicBezTo>
                <a:cubicBezTo>
                  <a:pt x="289759" y="455870"/>
                  <a:pt x="285532" y="453013"/>
                  <a:pt x="284686" y="448644"/>
                </a:cubicBezTo>
                <a:cubicBezTo>
                  <a:pt x="284674" y="448583"/>
                  <a:pt x="284663" y="448521"/>
                  <a:pt x="284653" y="448459"/>
                </a:cubicBezTo>
                <a:lnTo>
                  <a:pt x="263016" y="331470"/>
                </a:lnTo>
                <a:cubicBezTo>
                  <a:pt x="260801" y="319528"/>
                  <a:pt x="251401" y="310218"/>
                  <a:pt x="239439" y="308117"/>
                </a:cubicBezTo>
                <a:lnTo>
                  <a:pt x="233843" y="277825"/>
                </a:lnTo>
                <a:cubicBezTo>
                  <a:pt x="232488" y="272643"/>
                  <a:pt x="227187" y="269541"/>
                  <a:pt x="222005" y="270897"/>
                </a:cubicBezTo>
                <a:close/>
                <a:moveTo>
                  <a:pt x="457199" y="0"/>
                </a:moveTo>
                <a:lnTo>
                  <a:pt x="914398" y="349269"/>
                </a:lnTo>
                <a:lnTo>
                  <a:pt x="739764" y="914398"/>
                </a:lnTo>
                <a:lnTo>
                  <a:pt x="174634" y="914398"/>
                </a:lnTo>
                <a:lnTo>
                  <a:pt x="0" y="349269"/>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4" name="テキスト ボックス 33">
            <a:extLst>
              <a:ext uri="{FF2B5EF4-FFF2-40B4-BE49-F238E27FC236}">
                <a16:creationId xmlns:a16="http://schemas.microsoft.com/office/drawing/2014/main" id="{4F079967-049A-6745-BECA-9ECA88905574}"/>
              </a:ext>
            </a:extLst>
          </p:cNvPr>
          <p:cNvSpPr txBox="1"/>
          <p:nvPr/>
        </p:nvSpPr>
        <p:spPr>
          <a:xfrm>
            <a:off x="7076823" y="1512454"/>
            <a:ext cx="4160113" cy="1077218"/>
          </a:xfrm>
          <a:prstGeom prst="rect">
            <a:avLst/>
          </a:prstGeom>
          <a:noFill/>
        </p:spPr>
        <p:txBody>
          <a:bodyPr wrap="none" rtlCol="0">
            <a:spAutoFit/>
          </a:bodyPr>
          <a:lstStyle/>
          <a:p>
            <a:pPr algn="ctr"/>
            <a:r>
              <a:rPr lang="ja-JP" altLang="en-US"/>
              <a:t>古すぎるライブラリーを</a:t>
            </a:r>
            <a:r>
              <a:rPr lang="ja-JP" altLang="en-US" sz="2800"/>
              <a:t>独自書換</a:t>
            </a:r>
            <a:endParaRPr lang="en-US" altLang="ja-JP" dirty="0"/>
          </a:p>
          <a:p>
            <a:pPr algn="ctr"/>
            <a:r>
              <a:rPr lang="ja-JP" altLang="en-US"/>
              <a:t>ついでに</a:t>
            </a:r>
            <a:r>
              <a:rPr lang="en-US" altLang="ja-JP" dirty="0"/>
              <a:t>df</a:t>
            </a:r>
            <a:r>
              <a:rPr lang="ja-JP" altLang="en-US"/>
              <a:t>も作り出せるようにした</a:t>
            </a:r>
            <a:endParaRPr lang="en-US" altLang="ja-JP" dirty="0"/>
          </a:p>
          <a:p>
            <a:endParaRPr kumimoji="1" lang="ja-JP" altLang="en-US"/>
          </a:p>
        </p:txBody>
      </p:sp>
      <p:grpSp>
        <p:nvGrpSpPr>
          <p:cNvPr id="35" name="グループ化 34">
            <a:extLst>
              <a:ext uri="{FF2B5EF4-FFF2-40B4-BE49-F238E27FC236}">
                <a16:creationId xmlns:a16="http://schemas.microsoft.com/office/drawing/2014/main" id="{679AB335-E961-EC42-A788-11744433C0B5}"/>
              </a:ext>
            </a:extLst>
          </p:cNvPr>
          <p:cNvGrpSpPr/>
          <p:nvPr/>
        </p:nvGrpSpPr>
        <p:grpSpPr>
          <a:xfrm>
            <a:off x="6096000" y="-4781"/>
            <a:ext cx="6096000" cy="3429000"/>
            <a:chOff x="6096000" y="-4781"/>
            <a:chExt cx="6096000" cy="3429000"/>
          </a:xfrm>
        </p:grpSpPr>
        <p:sp>
          <p:nvSpPr>
            <p:cNvPr id="36" name="フリーフォーム 35">
              <a:extLst>
                <a:ext uri="{FF2B5EF4-FFF2-40B4-BE49-F238E27FC236}">
                  <a16:creationId xmlns:a16="http://schemas.microsoft.com/office/drawing/2014/main" id="{80130C5F-CDDA-3B43-B312-8995F2A35B58}"/>
                </a:ext>
              </a:extLst>
            </p:cNvPr>
            <p:cNvSpPr/>
            <p:nvPr/>
          </p:nvSpPr>
          <p:spPr>
            <a:xfrm>
              <a:off x="6096000" y="-4781"/>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1439464 w 6096000"/>
                <a:gd name="connsiteY3" fmla="*/ 3429000 h 3429000"/>
                <a:gd name="connsiteX4" fmla="*/ 1432564 w 6096000"/>
                <a:gd name="connsiteY4" fmla="*/ 3292366 h 3429000"/>
                <a:gd name="connsiteX5" fmla="*/ 147231 w 6096000"/>
                <a:gd name="connsiteY5" fmla="*/ 2007033 h 3429000"/>
                <a:gd name="connsiteX6" fmla="*/ 0 w 6096000"/>
                <a:gd name="connsiteY6" fmla="*/ 1999598 h 3429000"/>
                <a:gd name="connsiteX7" fmla="*/ 0 w 6096000"/>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3429000">
                  <a:moveTo>
                    <a:pt x="0" y="0"/>
                  </a:moveTo>
                  <a:lnTo>
                    <a:pt x="6096000" y="0"/>
                  </a:lnTo>
                  <a:lnTo>
                    <a:pt x="6096000" y="3429000"/>
                  </a:lnTo>
                  <a:lnTo>
                    <a:pt x="1439464" y="3429000"/>
                  </a:lnTo>
                  <a:lnTo>
                    <a:pt x="1432564" y="3292366"/>
                  </a:lnTo>
                  <a:cubicBezTo>
                    <a:pt x="1363738" y="2614646"/>
                    <a:pt x="824951" y="2075859"/>
                    <a:pt x="147231" y="2007033"/>
                  </a:cubicBezTo>
                  <a:lnTo>
                    <a:pt x="0" y="1999598"/>
                  </a:lnTo>
                  <a:lnTo>
                    <a:pt x="0" y="0"/>
                  </a:lnTo>
                  <a:close/>
                </a:path>
              </a:pathLst>
            </a:custGeom>
            <a:solidFill>
              <a:srgbClr val="0D4B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7" name="十字形 36">
              <a:extLst>
                <a:ext uri="{FF2B5EF4-FFF2-40B4-BE49-F238E27FC236}">
                  <a16:creationId xmlns:a16="http://schemas.microsoft.com/office/drawing/2014/main" id="{DB7285FD-9B2F-1449-9C0E-AE3476D5F281}"/>
                </a:ext>
              </a:extLst>
            </p:cNvPr>
            <p:cNvSpPr/>
            <p:nvPr/>
          </p:nvSpPr>
          <p:spPr>
            <a:xfrm>
              <a:off x="11647500" y="185125"/>
              <a:ext cx="360000" cy="360000"/>
            </a:xfrm>
            <a:prstGeom prst="plus">
              <a:avLst>
                <a:gd name="adj" fmla="val 463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リーフォーム 37">
              <a:extLst>
                <a:ext uri="{FF2B5EF4-FFF2-40B4-BE49-F238E27FC236}">
                  <a16:creationId xmlns:a16="http://schemas.microsoft.com/office/drawing/2014/main" id="{91154141-C4BF-0942-819C-2DE29E4CB3B5}"/>
                </a:ext>
              </a:extLst>
            </p:cNvPr>
            <p:cNvSpPr/>
            <p:nvPr/>
          </p:nvSpPr>
          <p:spPr>
            <a:xfrm>
              <a:off x="8715560" y="600556"/>
              <a:ext cx="914398" cy="914398"/>
            </a:xfrm>
            <a:custGeom>
              <a:avLst/>
              <a:gdLst>
                <a:gd name="connsiteX0" fmla="*/ 599384 w 914398"/>
                <a:gd name="connsiteY0" fmla="*/ 512016 h 914398"/>
                <a:gd name="connsiteX1" fmla="*/ 588690 w 914398"/>
                <a:gd name="connsiteY1" fmla="*/ 520607 h 914398"/>
                <a:gd name="connsiteX2" fmla="*/ 583094 w 914398"/>
                <a:gd name="connsiteY2" fmla="*/ 550898 h 914398"/>
                <a:gd name="connsiteX3" fmla="*/ 559069 w 914398"/>
                <a:gd name="connsiteY3" fmla="*/ 574251 h 914398"/>
                <a:gd name="connsiteX4" fmla="*/ 537433 w 914398"/>
                <a:gd name="connsiteY4" fmla="*/ 691240 h 914398"/>
                <a:gd name="connsiteX5" fmla="*/ 537426 w 914398"/>
                <a:gd name="connsiteY5" fmla="*/ 691277 h 914398"/>
                <a:gd name="connsiteX6" fmla="*/ 527957 w 914398"/>
                <a:gd name="connsiteY6" fmla="*/ 697806 h 914398"/>
                <a:gd name="connsiteX7" fmla="*/ 521541 w 914398"/>
                <a:gd name="connsiteY7" fmla="*/ 691539 h 914398"/>
                <a:gd name="connsiteX8" fmla="*/ 499158 w 914398"/>
                <a:gd name="connsiteY8" fmla="*/ 590740 h 914398"/>
                <a:gd name="connsiteX9" fmla="*/ 475208 w 914398"/>
                <a:gd name="connsiteY9" fmla="*/ 568357 h 914398"/>
                <a:gd name="connsiteX10" fmla="*/ 470731 w 914398"/>
                <a:gd name="connsiteY10" fmla="*/ 548809 h 914398"/>
                <a:gd name="connsiteX11" fmla="*/ 460286 w 914398"/>
                <a:gd name="connsiteY11" fmla="*/ 540453 h 914398"/>
                <a:gd name="connsiteX12" fmla="*/ 458770 w 914398"/>
                <a:gd name="connsiteY12" fmla="*/ 540665 h 914398"/>
                <a:gd name="connsiteX13" fmla="*/ 451332 w 914398"/>
                <a:gd name="connsiteY13" fmla="*/ 552316 h 914398"/>
                <a:gd name="connsiteX14" fmla="*/ 455809 w 914398"/>
                <a:gd name="connsiteY14" fmla="*/ 571789 h 914398"/>
                <a:gd name="connsiteX15" fmla="*/ 442379 w 914398"/>
                <a:gd name="connsiteY15" fmla="*/ 602976 h 914398"/>
                <a:gd name="connsiteX16" fmla="*/ 478640 w 914398"/>
                <a:gd name="connsiteY16" fmla="*/ 766223 h 914398"/>
                <a:gd name="connsiteX17" fmla="*/ 480803 w 914398"/>
                <a:gd name="connsiteY17" fmla="*/ 805245 h 914398"/>
                <a:gd name="connsiteX18" fmla="*/ 514751 w 914398"/>
                <a:gd name="connsiteY18" fmla="*/ 841729 h 914398"/>
                <a:gd name="connsiteX19" fmla="*/ 561905 w 914398"/>
                <a:gd name="connsiteY19" fmla="*/ 850458 h 914398"/>
                <a:gd name="connsiteX20" fmla="*/ 606671 w 914398"/>
                <a:gd name="connsiteY20" fmla="*/ 828523 h 914398"/>
                <a:gd name="connsiteX21" fmla="*/ 619951 w 914398"/>
                <a:gd name="connsiteY21" fmla="*/ 798679 h 914398"/>
                <a:gd name="connsiteX22" fmla="*/ 702918 w 914398"/>
                <a:gd name="connsiteY22" fmla="*/ 674602 h 914398"/>
                <a:gd name="connsiteX23" fmla="*/ 702023 w 914398"/>
                <a:gd name="connsiteY23" fmla="*/ 641251 h 914398"/>
                <a:gd name="connsiteX24" fmla="*/ 714557 w 914398"/>
                <a:gd name="connsiteY24" fmla="*/ 622673 h 914398"/>
                <a:gd name="connsiteX25" fmla="*/ 715376 w 914398"/>
                <a:gd name="connsiteY25" fmla="*/ 621188 h 914398"/>
                <a:gd name="connsiteX26" fmla="*/ 710454 w 914398"/>
                <a:gd name="connsiteY26" fmla="*/ 608497 h 914398"/>
                <a:gd name="connsiteX27" fmla="*/ 698143 w 914398"/>
                <a:gd name="connsiteY27" fmla="*/ 611929 h 914398"/>
                <a:gd name="connsiteX28" fmla="*/ 685981 w 914398"/>
                <a:gd name="connsiteY28" fmla="*/ 630134 h 914398"/>
                <a:gd name="connsiteX29" fmla="*/ 654571 w 914398"/>
                <a:gd name="connsiteY29" fmla="*/ 641997 h 914398"/>
                <a:gd name="connsiteX30" fmla="*/ 610849 w 914398"/>
                <a:gd name="connsiteY30" fmla="*/ 707505 h 914398"/>
                <a:gd name="connsiteX31" fmla="*/ 602642 w 914398"/>
                <a:gd name="connsiteY31" fmla="*/ 711012 h 914398"/>
                <a:gd name="connsiteX32" fmla="*/ 601075 w 914398"/>
                <a:gd name="connsiteY32" fmla="*/ 711012 h 914398"/>
                <a:gd name="connsiteX33" fmla="*/ 594584 w 914398"/>
                <a:gd name="connsiteY33" fmla="*/ 701536 h 914398"/>
                <a:gd name="connsiteX34" fmla="*/ 616221 w 914398"/>
                <a:gd name="connsiteY34" fmla="*/ 584771 h 914398"/>
                <a:gd name="connsiteX35" fmla="*/ 602120 w 914398"/>
                <a:gd name="connsiteY35" fmla="*/ 554480 h 914398"/>
                <a:gd name="connsiteX36" fmla="*/ 607715 w 914398"/>
                <a:gd name="connsiteY36" fmla="*/ 524113 h 914398"/>
                <a:gd name="connsiteX37" fmla="*/ 607974 w 914398"/>
                <a:gd name="connsiteY37" fmla="*/ 522710 h 914398"/>
                <a:gd name="connsiteX38" fmla="*/ 599384 w 914398"/>
                <a:gd name="connsiteY38" fmla="*/ 512016 h 914398"/>
                <a:gd name="connsiteX39" fmla="*/ 222005 w 914398"/>
                <a:gd name="connsiteY39" fmla="*/ 270897 h 914398"/>
                <a:gd name="connsiteX40" fmla="*/ 214818 w 914398"/>
                <a:gd name="connsiteY40" fmla="*/ 281332 h 914398"/>
                <a:gd name="connsiteX41" fmla="*/ 220413 w 914398"/>
                <a:gd name="connsiteY41" fmla="*/ 311699 h 914398"/>
                <a:gd name="connsiteX42" fmla="*/ 206312 w 914398"/>
                <a:gd name="connsiteY42" fmla="*/ 341990 h 914398"/>
                <a:gd name="connsiteX43" fmla="*/ 227576 w 914398"/>
                <a:gd name="connsiteY43" fmla="*/ 459278 h 914398"/>
                <a:gd name="connsiteX44" fmla="*/ 221048 w 914398"/>
                <a:gd name="connsiteY44" fmla="*/ 468746 h 914398"/>
                <a:gd name="connsiteX45" fmla="*/ 221010 w 914398"/>
                <a:gd name="connsiteY45" fmla="*/ 468753 h 914398"/>
                <a:gd name="connsiteX46" fmla="*/ 219518 w 914398"/>
                <a:gd name="connsiteY46" fmla="*/ 468753 h 914398"/>
                <a:gd name="connsiteX47" fmla="*/ 211236 w 914398"/>
                <a:gd name="connsiteY47" fmla="*/ 465246 h 914398"/>
                <a:gd name="connsiteX48" fmla="*/ 167589 w 914398"/>
                <a:gd name="connsiteY48" fmla="*/ 399589 h 914398"/>
                <a:gd name="connsiteX49" fmla="*/ 136178 w 914398"/>
                <a:gd name="connsiteY49" fmla="*/ 387726 h 914398"/>
                <a:gd name="connsiteX50" fmla="*/ 123942 w 914398"/>
                <a:gd name="connsiteY50" fmla="*/ 369745 h 914398"/>
                <a:gd name="connsiteX51" fmla="*/ 111632 w 914398"/>
                <a:gd name="connsiteY51" fmla="*/ 365866 h 914398"/>
                <a:gd name="connsiteX52" fmla="*/ 106792 w 914398"/>
                <a:gd name="connsiteY52" fmla="*/ 378587 h 914398"/>
                <a:gd name="connsiteX53" fmla="*/ 107603 w 914398"/>
                <a:gd name="connsiteY53" fmla="*/ 380041 h 914398"/>
                <a:gd name="connsiteX54" fmla="*/ 120063 w 914398"/>
                <a:gd name="connsiteY54" fmla="*/ 398769 h 914398"/>
                <a:gd name="connsiteX55" fmla="*/ 119167 w 914398"/>
                <a:gd name="connsiteY55" fmla="*/ 432119 h 914398"/>
                <a:gd name="connsiteX56" fmla="*/ 202134 w 914398"/>
                <a:gd name="connsiteY56" fmla="*/ 556271 h 914398"/>
                <a:gd name="connsiteX57" fmla="*/ 215489 w 914398"/>
                <a:gd name="connsiteY57" fmla="*/ 586115 h 914398"/>
                <a:gd name="connsiteX58" fmla="*/ 260255 w 914398"/>
                <a:gd name="connsiteY58" fmla="*/ 608050 h 914398"/>
                <a:gd name="connsiteX59" fmla="*/ 307483 w 914398"/>
                <a:gd name="connsiteY59" fmla="*/ 599321 h 914398"/>
                <a:gd name="connsiteX60" fmla="*/ 341431 w 914398"/>
                <a:gd name="connsiteY60" fmla="*/ 562837 h 914398"/>
                <a:gd name="connsiteX61" fmla="*/ 343893 w 914398"/>
                <a:gd name="connsiteY61" fmla="*/ 523741 h 914398"/>
                <a:gd name="connsiteX62" fmla="*/ 380154 w 914398"/>
                <a:gd name="connsiteY62" fmla="*/ 360494 h 914398"/>
                <a:gd name="connsiteX63" fmla="*/ 366276 w 914398"/>
                <a:gd name="connsiteY63" fmla="*/ 329307 h 914398"/>
                <a:gd name="connsiteX64" fmla="*/ 370455 w 914398"/>
                <a:gd name="connsiteY64" fmla="*/ 310057 h 914398"/>
                <a:gd name="connsiteX65" fmla="*/ 363184 w 914398"/>
                <a:gd name="connsiteY65" fmla="*/ 298425 h 914398"/>
                <a:gd name="connsiteX66" fmla="*/ 361576 w 914398"/>
                <a:gd name="connsiteY66" fmla="*/ 298194 h 914398"/>
                <a:gd name="connsiteX67" fmla="*/ 351354 w 914398"/>
                <a:gd name="connsiteY67" fmla="*/ 306028 h 914398"/>
                <a:gd name="connsiteX68" fmla="*/ 346878 w 914398"/>
                <a:gd name="connsiteY68" fmla="*/ 325576 h 914398"/>
                <a:gd name="connsiteX69" fmla="*/ 322928 w 914398"/>
                <a:gd name="connsiteY69" fmla="*/ 347959 h 914398"/>
                <a:gd name="connsiteX70" fmla="*/ 300545 w 914398"/>
                <a:gd name="connsiteY70" fmla="*/ 448757 h 914398"/>
                <a:gd name="connsiteX71" fmla="*/ 294128 w 914398"/>
                <a:gd name="connsiteY71" fmla="*/ 455025 h 914398"/>
                <a:gd name="connsiteX72" fmla="*/ 284686 w 914398"/>
                <a:gd name="connsiteY72" fmla="*/ 448644 h 914398"/>
                <a:gd name="connsiteX73" fmla="*/ 284653 w 914398"/>
                <a:gd name="connsiteY73" fmla="*/ 448459 h 914398"/>
                <a:gd name="connsiteX74" fmla="*/ 263016 w 914398"/>
                <a:gd name="connsiteY74" fmla="*/ 331470 h 914398"/>
                <a:gd name="connsiteX75" fmla="*/ 239439 w 914398"/>
                <a:gd name="connsiteY75" fmla="*/ 308117 h 914398"/>
                <a:gd name="connsiteX76" fmla="*/ 233843 w 914398"/>
                <a:gd name="connsiteY76" fmla="*/ 277825 h 914398"/>
                <a:gd name="connsiteX77" fmla="*/ 222005 w 914398"/>
                <a:gd name="connsiteY77" fmla="*/ 270897 h 914398"/>
                <a:gd name="connsiteX78" fmla="*/ 457199 w 914398"/>
                <a:gd name="connsiteY78" fmla="*/ 0 h 914398"/>
                <a:gd name="connsiteX79" fmla="*/ 914398 w 914398"/>
                <a:gd name="connsiteY79" fmla="*/ 349269 h 914398"/>
                <a:gd name="connsiteX80" fmla="*/ 739764 w 914398"/>
                <a:gd name="connsiteY80" fmla="*/ 914398 h 914398"/>
                <a:gd name="connsiteX81" fmla="*/ 174634 w 914398"/>
                <a:gd name="connsiteY81" fmla="*/ 914398 h 914398"/>
                <a:gd name="connsiteX82" fmla="*/ 0 w 914398"/>
                <a:gd name="connsiteY82" fmla="*/ 349269 h 91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914398" h="914398">
                  <a:moveTo>
                    <a:pt x="599384" y="512016"/>
                  </a:moveTo>
                  <a:cubicBezTo>
                    <a:pt x="594058" y="511435"/>
                    <a:pt x="589270" y="515282"/>
                    <a:pt x="588690" y="520607"/>
                  </a:cubicBezTo>
                  <a:lnTo>
                    <a:pt x="583094" y="550898"/>
                  </a:lnTo>
                  <a:cubicBezTo>
                    <a:pt x="570958" y="552828"/>
                    <a:pt x="561343" y="562175"/>
                    <a:pt x="559069" y="574251"/>
                  </a:cubicBezTo>
                  <a:lnTo>
                    <a:pt x="537433" y="691240"/>
                  </a:lnTo>
                  <a:cubicBezTo>
                    <a:pt x="537430" y="691253"/>
                    <a:pt x="537428" y="691265"/>
                    <a:pt x="537426" y="691277"/>
                  </a:cubicBezTo>
                  <a:cubicBezTo>
                    <a:pt x="536614" y="695695"/>
                    <a:pt x="532375" y="698618"/>
                    <a:pt x="527957" y="697806"/>
                  </a:cubicBezTo>
                  <a:cubicBezTo>
                    <a:pt x="524746" y="697210"/>
                    <a:pt x="522211" y="694735"/>
                    <a:pt x="521541" y="691539"/>
                  </a:cubicBezTo>
                  <a:lnTo>
                    <a:pt x="499158" y="590740"/>
                  </a:lnTo>
                  <a:cubicBezTo>
                    <a:pt x="496555" y="579053"/>
                    <a:pt x="487044" y="570164"/>
                    <a:pt x="475208" y="568357"/>
                  </a:cubicBezTo>
                  <a:lnTo>
                    <a:pt x="470731" y="548809"/>
                  </a:lnTo>
                  <a:cubicBezTo>
                    <a:pt x="469869" y="543780"/>
                    <a:pt x="465381" y="540190"/>
                    <a:pt x="460286" y="540453"/>
                  </a:cubicBezTo>
                  <a:cubicBezTo>
                    <a:pt x="459775" y="540483"/>
                    <a:pt x="459269" y="540554"/>
                    <a:pt x="458770" y="540665"/>
                  </a:cubicBezTo>
                  <a:cubicBezTo>
                    <a:pt x="453498" y="541829"/>
                    <a:pt x="450168" y="547045"/>
                    <a:pt x="451332" y="552316"/>
                  </a:cubicBezTo>
                  <a:lnTo>
                    <a:pt x="455809" y="571789"/>
                  </a:lnTo>
                  <a:cubicBezTo>
                    <a:pt x="445047" y="578176"/>
                    <a:pt x="439625" y="590769"/>
                    <a:pt x="442379" y="602976"/>
                  </a:cubicBezTo>
                  <a:lnTo>
                    <a:pt x="478640" y="766223"/>
                  </a:lnTo>
                  <a:lnTo>
                    <a:pt x="480803" y="805245"/>
                  </a:lnTo>
                  <a:cubicBezTo>
                    <a:pt x="482365" y="823774"/>
                    <a:pt x="496382" y="838838"/>
                    <a:pt x="514751" y="841729"/>
                  </a:cubicBezTo>
                  <a:lnTo>
                    <a:pt x="561905" y="850458"/>
                  </a:lnTo>
                  <a:cubicBezTo>
                    <a:pt x="580092" y="854279"/>
                    <a:pt x="598546" y="845236"/>
                    <a:pt x="606671" y="828523"/>
                  </a:cubicBezTo>
                  <a:lnTo>
                    <a:pt x="619951" y="798679"/>
                  </a:lnTo>
                  <a:lnTo>
                    <a:pt x="702918" y="674602"/>
                  </a:lnTo>
                  <a:cubicBezTo>
                    <a:pt x="709677" y="664407"/>
                    <a:pt x="709320" y="651068"/>
                    <a:pt x="702023" y="641251"/>
                  </a:cubicBezTo>
                  <a:lnTo>
                    <a:pt x="714557" y="622673"/>
                  </a:lnTo>
                  <a:cubicBezTo>
                    <a:pt x="714874" y="622203"/>
                    <a:pt x="715147" y="621706"/>
                    <a:pt x="715376" y="621188"/>
                  </a:cubicBezTo>
                  <a:cubicBezTo>
                    <a:pt x="717521" y="616324"/>
                    <a:pt x="715317" y="610642"/>
                    <a:pt x="710454" y="608497"/>
                  </a:cubicBezTo>
                  <a:cubicBezTo>
                    <a:pt x="706057" y="606558"/>
                    <a:pt x="700903" y="607995"/>
                    <a:pt x="698143" y="611929"/>
                  </a:cubicBezTo>
                  <a:lnTo>
                    <a:pt x="685981" y="630134"/>
                  </a:lnTo>
                  <a:cubicBezTo>
                    <a:pt x="674054" y="627016"/>
                    <a:pt x="661459" y="631774"/>
                    <a:pt x="654571" y="641997"/>
                  </a:cubicBezTo>
                  <a:lnTo>
                    <a:pt x="610849" y="707505"/>
                  </a:lnTo>
                  <a:cubicBezTo>
                    <a:pt x="609056" y="710205"/>
                    <a:pt x="605832" y="711583"/>
                    <a:pt x="602642" y="711012"/>
                  </a:cubicBezTo>
                  <a:lnTo>
                    <a:pt x="601075" y="711012"/>
                  </a:lnTo>
                  <a:cubicBezTo>
                    <a:pt x="596669" y="710182"/>
                    <a:pt x="593766" y="705944"/>
                    <a:pt x="594584" y="701536"/>
                  </a:cubicBezTo>
                  <a:lnTo>
                    <a:pt x="616221" y="584771"/>
                  </a:lnTo>
                  <a:cubicBezTo>
                    <a:pt x="618433" y="572704"/>
                    <a:pt x="612778" y="560556"/>
                    <a:pt x="602120" y="554480"/>
                  </a:cubicBezTo>
                  <a:lnTo>
                    <a:pt x="607715" y="524113"/>
                  </a:lnTo>
                  <a:cubicBezTo>
                    <a:pt x="607836" y="523652"/>
                    <a:pt x="607923" y="523183"/>
                    <a:pt x="607974" y="522710"/>
                  </a:cubicBezTo>
                  <a:cubicBezTo>
                    <a:pt x="608555" y="517384"/>
                    <a:pt x="604709" y="512596"/>
                    <a:pt x="599384" y="512016"/>
                  </a:cubicBezTo>
                  <a:close/>
                  <a:moveTo>
                    <a:pt x="222005" y="270897"/>
                  </a:moveTo>
                  <a:cubicBezTo>
                    <a:pt x="217354" y="272114"/>
                    <a:pt x="214297" y="276553"/>
                    <a:pt x="214818" y="281332"/>
                  </a:cubicBezTo>
                  <a:lnTo>
                    <a:pt x="220413" y="311699"/>
                  </a:lnTo>
                  <a:cubicBezTo>
                    <a:pt x="209755" y="317775"/>
                    <a:pt x="204100" y="329923"/>
                    <a:pt x="206312" y="341990"/>
                  </a:cubicBezTo>
                  <a:lnTo>
                    <a:pt x="227576" y="459278"/>
                  </a:lnTo>
                  <a:cubicBezTo>
                    <a:pt x="228388" y="463695"/>
                    <a:pt x="225465" y="467935"/>
                    <a:pt x="221048" y="468746"/>
                  </a:cubicBezTo>
                  <a:cubicBezTo>
                    <a:pt x="221035" y="468749"/>
                    <a:pt x="221023" y="468751"/>
                    <a:pt x="221010" y="468753"/>
                  </a:cubicBezTo>
                  <a:lnTo>
                    <a:pt x="219518" y="468753"/>
                  </a:lnTo>
                  <a:cubicBezTo>
                    <a:pt x="216308" y="469316"/>
                    <a:pt x="213067" y="467943"/>
                    <a:pt x="211236" y="465246"/>
                  </a:cubicBezTo>
                  <a:lnTo>
                    <a:pt x="167589" y="399589"/>
                  </a:lnTo>
                  <a:cubicBezTo>
                    <a:pt x="160701" y="389366"/>
                    <a:pt x="148106" y="384608"/>
                    <a:pt x="136178" y="387726"/>
                  </a:cubicBezTo>
                  <a:lnTo>
                    <a:pt x="123942" y="369745"/>
                  </a:lnTo>
                  <a:cubicBezTo>
                    <a:pt x="121335" y="365622"/>
                    <a:pt x="116132" y="363982"/>
                    <a:pt x="111632" y="365866"/>
                  </a:cubicBezTo>
                  <a:cubicBezTo>
                    <a:pt x="106782" y="368043"/>
                    <a:pt x="104616" y="373738"/>
                    <a:pt x="106792" y="378587"/>
                  </a:cubicBezTo>
                  <a:cubicBezTo>
                    <a:pt x="107020" y="379095"/>
                    <a:pt x="107291" y="379581"/>
                    <a:pt x="107603" y="380041"/>
                  </a:cubicBezTo>
                  <a:lnTo>
                    <a:pt x="120063" y="398769"/>
                  </a:lnTo>
                  <a:cubicBezTo>
                    <a:pt x="112744" y="408578"/>
                    <a:pt x="112386" y="421931"/>
                    <a:pt x="119167" y="432119"/>
                  </a:cubicBezTo>
                  <a:lnTo>
                    <a:pt x="202134" y="556271"/>
                  </a:lnTo>
                  <a:lnTo>
                    <a:pt x="215489" y="586115"/>
                  </a:lnTo>
                  <a:cubicBezTo>
                    <a:pt x="223594" y="602848"/>
                    <a:pt x="242065" y="611899"/>
                    <a:pt x="260255" y="608050"/>
                  </a:cubicBezTo>
                  <a:lnTo>
                    <a:pt x="307483" y="599321"/>
                  </a:lnTo>
                  <a:cubicBezTo>
                    <a:pt x="325853" y="596430"/>
                    <a:pt x="339870" y="581366"/>
                    <a:pt x="341431" y="562837"/>
                  </a:cubicBezTo>
                  <a:lnTo>
                    <a:pt x="343893" y="523741"/>
                  </a:lnTo>
                  <a:lnTo>
                    <a:pt x="380154" y="360494"/>
                  </a:lnTo>
                  <a:cubicBezTo>
                    <a:pt x="382776" y="348189"/>
                    <a:pt x="377172" y="335595"/>
                    <a:pt x="366276" y="329307"/>
                  </a:cubicBezTo>
                  <a:lnTo>
                    <a:pt x="370455" y="310057"/>
                  </a:lnTo>
                  <a:cubicBezTo>
                    <a:pt x="371659" y="304837"/>
                    <a:pt x="368403" y="299630"/>
                    <a:pt x="363184" y="298425"/>
                  </a:cubicBezTo>
                  <a:cubicBezTo>
                    <a:pt x="362656" y="298304"/>
                    <a:pt x="362118" y="298226"/>
                    <a:pt x="361576" y="298194"/>
                  </a:cubicBezTo>
                  <a:cubicBezTo>
                    <a:pt x="356726" y="298002"/>
                    <a:pt x="352429" y="301295"/>
                    <a:pt x="351354" y="306028"/>
                  </a:cubicBezTo>
                  <a:lnTo>
                    <a:pt x="346878" y="325576"/>
                  </a:lnTo>
                  <a:cubicBezTo>
                    <a:pt x="335032" y="327363"/>
                    <a:pt x="325511" y="336261"/>
                    <a:pt x="322928" y="347959"/>
                  </a:cubicBezTo>
                  <a:lnTo>
                    <a:pt x="300545" y="448757"/>
                  </a:lnTo>
                  <a:cubicBezTo>
                    <a:pt x="299874" y="451954"/>
                    <a:pt x="297339" y="454429"/>
                    <a:pt x="294128" y="455025"/>
                  </a:cubicBezTo>
                  <a:cubicBezTo>
                    <a:pt x="289759" y="455870"/>
                    <a:pt x="285532" y="453013"/>
                    <a:pt x="284686" y="448644"/>
                  </a:cubicBezTo>
                  <a:cubicBezTo>
                    <a:pt x="284674" y="448583"/>
                    <a:pt x="284663" y="448521"/>
                    <a:pt x="284653" y="448459"/>
                  </a:cubicBezTo>
                  <a:lnTo>
                    <a:pt x="263016" y="331470"/>
                  </a:lnTo>
                  <a:cubicBezTo>
                    <a:pt x="260801" y="319528"/>
                    <a:pt x="251401" y="310218"/>
                    <a:pt x="239439" y="308117"/>
                  </a:cubicBezTo>
                  <a:lnTo>
                    <a:pt x="233843" y="277825"/>
                  </a:lnTo>
                  <a:cubicBezTo>
                    <a:pt x="232488" y="272643"/>
                    <a:pt x="227187" y="269541"/>
                    <a:pt x="222005" y="270897"/>
                  </a:cubicBezTo>
                  <a:close/>
                  <a:moveTo>
                    <a:pt x="457199" y="0"/>
                  </a:moveTo>
                  <a:lnTo>
                    <a:pt x="914398" y="349269"/>
                  </a:lnTo>
                  <a:lnTo>
                    <a:pt x="739764" y="914398"/>
                  </a:lnTo>
                  <a:lnTo>
                    <a:pt x="174634" y="914398"/>
                  </a:lnTo>
                  <a:lnTo>
                    <a:pt x="0" y="3492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9" name="テキスト ボックス 38">
              <a:extLst>
                <a:ext uri="{FF2B5EF4-FFF2-40B4-BE49-F238E27FC236}">
                  <a16:creationId xmlns:a16="http://schemas.microsoft.com/office/drawing/2014/main" id="{5F15BE4E-7D42-5D48-AADF-B37E4254043D}"/>
                </a:ext>
              </a:extLst>
            </p:cNvPr>
            <p:cNvSpPr txBox="1"/>
            <p:nvPr/>
          </p:nvSpPr>
          <p:spPr>
            <a:xfrm>
              <a:off x="7079323" y="1514954"/>
              <a:ext cx="4160113" cy="1077218"/>
            </a:xfrm>
            <a:prstGeom prst="rect">
              <a:avLst/>
            </a:prstGeom>
            <a:noFill/>
          </p:spPr>
          <p:txBody>
            <a:bodyPr wrap="none" rtlCol="0">
              <a:spAutoFit/>
            </a:bodyPr>
            <a:lstStyle/>
            <a:p>
              <a:pPr algn="ctr"/>
              <a:r>
                <a:rPr lang="ja-JP" altLang="en-US">
                  <a:solidFill>
                    <a:schemeClr val="bg1"/>
                  </a:solidFill>
                </a:rPr>
                <a:t>古すぎるライブラリーを</a:t>
              </a:r>
              <a:r>
                <a:rPr lang="ja-JP" altLang="en-US" sz="2800">
                  <a:solidFill>
                    <a:schemeClr val="bg1"/>
                  </a:solidFill>
                </a:rPr>
                <a:t>独自書換</a:t>
              </a:r>
              <a:endParaRPr lang="en-US" altLang="ja-JP" dirty="0">
                <a:solidFill>
                  <a:schemeClr val="bg1"/>
                </a:solidFill>
              </a:endParaRPr>
            </a:p>
            <a:p>
              <a:pPr algn="ctr"/>
              <a:r>
                <a:rPr lang="ja-JP" altLang="en-US">
                  <a:solidFill>
                    <a:schemeClr val="bg1"/>
                  </a:solidFill>
                </a:rPr>
                <a:t>ついでに</a:t>
              </a:r>
              <a:r>
                <a:rPr lang="en-US" altLang="ja-JP" dirty="0">
                  <a:solidFill>
                    <a:schemeClr val="bg1"/>
                  </a:solidFill>
                </a:rPr>
                <a:t>df</a:t>
              </a:r>
              <a:r>
                <a:rPr lang="ja-JP" altLang="en-US">
                  <a:solidFill>
                    <a:schemeClr val="bg1"/>
                  </a:solidFill>
                </a:rPr>
                <a:t>も作り出せるようにした</a:t>
              </a:r>
              <a:endParaRPr lang="en-US" altLang="ja-JP" dirty="0">
                <a:solidFill>
                  <a:schemeClr val="bg1"/>
                </a:solidFill>
              </a:endParaRPr>
            </a:p>
            <a:p>
              <a:endParaRPr kumimoji="1" lang="ja-JP" altLang="en-US">
                <a:solidFill>
                  <a:schemeClr val="bg1"/>
                </a:solidFill>
              </a:endParaRPr>
            </a:p>
          </p:txBody>
        </p:sp>
      </p:grpSp>
    </p:spTree>
    <p:extLst>
      <p:ext uri="{BB962C8B-B14F-4D97-AF65-F5344CB8AC3E}">
        <p14:creationId xmlns:p14="http://schemas.microsoft.com/office/powerpoint/2010/main" val="9183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8A4E16-BCC6-B648-9E24-959B11B7E4EB}"/>
              </a:ext>
            </a:extLst>
          </p:cNvPr>
          <p:cNvSpPr>
            <a:spLocks noGrp="1"/>
          </p:cNvSpPr>
          <p:nvPr>
            <p:ph type="title"/>
          </p:nvPr>
        </p:nvSpPr>
        <p:spPr/>
        <p:txBody>
          <a:bodyPr/>
          <a:lstStyle/>
          <a:p>
            <a:r>
              <a:rPr lang="ja-JP" altLang="en-US"/>
              <a:t>企業の</a:t>
            </a:r>
            <a:r>
              <a:rPr lang="en-US" altLang="ja-JP" dirty="0"/>
              <a:t>Web</a:t>
            </a:r>
            <a:r>
              <a:rPr lang="ja-JP" altLang="en-US"/>
              <a:t>会議利用時間</a:t>
            </a:r>
            <a:endParaRPr kumimoji="1" lang="ja-JP" altLang="en-US"/>
          </a:p>
        </p:txBody>
      </p:sp>
      <p:sp>
        <p:nvSpPr>
          <p:cNvPr id="4" name="スライド番号プレースホルダー 3">
            <a:extLst>
              <a:ext uri="{FF2B5EF4-FFF2-40B4-BE49-F238E27FC236}">
                <a16:creationId xmlns:a16="http://schemas.microsoft.com/office/drawing/2014/main" id="{04435B9E-A47F-7F49-B936-161DD3361028}"/>
              </a:ext>
            </a:extLst>
          </p:cNvPr>
          <p:cNvSpPr>
            <a:spLocks noGrp="1"/>
          </p:cNvSpPr>
          <p:nvPr>
            <p:ph type="sldNum" sz="quarter" idx="12"/>
          </p:nvPr>
        </p:nvSpPr>
        <p:spPr/>
        <p:txBody>
          <a:bodyPr/>
          <a:lstStyle/>
          <a:p>
            <a:fld id="{7E239498-AD10-FC48-B4C8-222DD9199322}" type="slidenum">
              <a:rPr lang="ja-JP" altLang="en-US" smtClean="0"/>
              <a:pPr/>
              <a:t>34</a:t>
            </a:fld>
            <a:endParaRPr lang="ja-JP" altLang="en-US"/>
          </a:p>
        </p:txBody>
      </p:sp>
      <p:pic>
        <p:nvPicPr>
          <p:cNvPr id="6" name="図 5">
            <a:extLst>
              <a:ext uri="{FF2B5EF4-FFF2-40B4-BE49-F238E27FC236}">
                <a16:creationId xmlns:a16="http://schemas.microsoft.com/office/drawing/2014/main" id="{37C70F79-1F67-6247-84BC-18E37AA11B5A}"/>
              </a:ext>
            </a:extLst>
          </p:cNvPr>
          <p:cNvPicPr>
            <a:picLocks noChangeAspect="1"/>
          </p:cNvPicPr>
          <p:nvPr/>
        </p:nvPicPr>
        <p:blipFill>
          <a:blip r:embed="rId3"/>
          <a:stretch>
            <a:fillRect/>
          </a:stretch>
        </p:blipFill>
        <p:spPr>
          <a:xfrm>
            <a:off x="3571789" y="1397000"/>
            <a:ext cx="5080000" cy="4064000"/>
          </a:xfrm>
          <a:prstGeom prst="rect">
            <a:avLst/>
          </a:prstGeom>
        </p:spPr>
      </p:pic>
      <p:sp>
        <p:nvSpPr>
          <p:cNvPr id="7" name="テキスト ボックス 6">
            <a:extLst>
              <a:ext uri="{FF2B5EF4-FFF2-40B4-BE49-F238E27FC236}">
                <a16:creationId xmlns:a16="http://schemas.microsoft.com/office/drawing/2014/main" id="{90FC19EF-9208-1549-AE69-2DBAC51FAFF4}"/>
              </a:ext>
            </a:extLst>
          </p:cNvPr>
          <p:cNvSpPr txBox="1"/>
          <p:nvPr/>
        </p:nvSpPr>
        <p:spPr>
          <a:xfrm>
            <a:off x="1237048" y="5546218"/>
            <a:ext cx="9749481" cy="338554"/>
          </a:xfrm>
          <a:prstGeom prst="rect">
            <a:avLst/>
          </a:prstGeom>
          <a:noFill/>
        </p:spPr>
        <p:txBody>
          <a:bodyPr wrap="square" rtlCol="0">
            <a:spAutoFit/>
          </a:bodyPr>
          <a:lstStyle/>
          <a:p>
            <a:pPr algn="ctr"/>
            <a:r>
              <a:rPr lang="ja-JP" altLang="en-US" sz="1600"/>
              <a:t>調査対象の大企業における従業員</a:t>
            </a:r>
            <a:r>
              <a:rPr lang="en-US" altLang="ja-JP" sz="1600" dirty="0"/>
              <a:t>1</a:t>
            </a:r>
            <a:r>
              <a:rPr lang="ja-JP" altLang="en-US" sz="1600"/>
              <a:t>人当たりのビデオ会議利用時間の週平均増加量（</a:t>
            </a:r>
            <a:r>
              <a:rPr lang="en-US" altLang="ja-JP" sz="1600" dirty="0"/>
              <a:t>2019</a:t>
            </a:r>
            <a:r>
              <a:rPr lang="ja-JP" altLang="en-US" sz="1600"/>
              <a:t>年～</a:t>
            </a:r>
            <a:r>
              <a:rPr lang="en-US" altLang="ja-JP" sz="1600" dirty="0"/>
              <a:t>2020</a:t>
            </a:r>
            <a:r>
              <a:rPr lang="ja-JP" altLang="en-US" sz="1600"/>
              <a:t>年）</a:t>
            </a:r>
            <a:endParaRPr kumimoji="1" lang="ja-JP" altLang="en-US" sz="1600"/>
          </a:p>
        </p:txBody>
      </p:sp>
      <p:sp>
        <p:nvSpPr>
          <p:cNvPr id="8" name="テキスト ボックス 7">
            <a:extLst>
              <a:ext uri="{FF2B5EF4-FFF2-40B4-BE49-F238E27FC236}">
                <a16:creationId xmlns:a16="http://schemas.microsoft.com/office/drawing/2014/main" id="{ACEF48AE-EAF1-B247-BFFF-9E8BFE85D93C}"/>
              </a:ext>
            </a:extLst>
          </p:cNvPr>
          <p:cNvSpPr txBox="1"/>
          <p:nvPr/>
        </p:nvSpPr>
        <p:spPr>
          <a:xfrm>
            <a:off x="5590500" y="6308544"/>
            <a:ext cx="5396029" cy="230832"/>
          </a:xfrm>
          <a:prstGeom prst="rect">
            <a:avLst/>
          </a:prstGeom>
          <a:noFill/>
        </p:spPr>
        <p:txBody>
          <a:bodyPr wrap="none" rtlCol="0">
            <a:spAutoFit/>
          </a:bodyPr>
          <a:lstStyle/>
          <a:p>
            <a:r>
              <a:rPr lang="en-US" altLang="ja-JP" sz="900" dirty="0"/>
              <a:t>Zoom: </a:t>
            </a:r>
            <a:r>
              <a:rPr lang="ja-JP" altLang="en-US" sz="900"/>
              <a:t>コロナ禍におけるビデオコミュニケーションの影響とリモートワークの未来に関する調査結果</a:t>
            </a:r>
            <a:endParaRPr kumimoji="1" lang="ja-JP" altLang="en-US" sz="900"/>
          </a:p>
        </p:txBody>
      </p:sp>
      <p:sp>
        <p:nvSpPr>
          <p:cNvPr id="9" name="角丸四角形 8">
            <a:extLst>
              <a:ext uri="{FF2B5EF4-FFF2-40B4-BE49-F238E27FC236}">
                <a16:creationId xmlns:a16="http://schemas.microsoft.com/office/drawing/2014/main" id="{DCAF4AD6-4205-9B40-86D7-8BB982FD980D}"/>
              </a:ext>
            </a:extLst>
          </p:cNvPr>
          <p:cNvSpPr/>
          <p:nvPr/>
        </p:nvSpPr>
        <p:spPr>
          <a:xfrm>
            <a:off x="4201297" y="3978875"/>
            <a:ext cx="3558746" cy="5436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450BA738-E774-CB43-9014-FDB9257B309D}"/>
              </a:ext>
            </a:extLst>
          </p:cNvPr>
          <p:cNvPicPr>
            <a:picLocks noChangeAspect="1"/>
          </p:cNvPicPr>
          <p:nvPr/>
        </p:nvPicPr>
        <p:blipFill rotWithShape="1">
          <a:blip r:embed="rId4"/>
          <a:srcRect l="22325" t="3341" r="24830" b="3341"/>
          <a:stretch/>
        </p:blipFill>
        <p:spPr>
          <a:xfrm>
            <a:off x="9618024" y="440087"/>
            <a:ext cx="1005404" cy="994986"/>
          </a:xfrm>
          <a:prstGeom prst="rect">
            <a:avLst/>
          </a:prstGeom>
        </p:spPr>
      </p:pic>
    </p:spTree>
    <p:extLst>
      <p:ext uri="{BB962C8B-B14F-4D97-AF65-F5344CB8AC3E}">
        <p14:creationId xmlns:p14="http://schemas.microsoft.com/office/powerpoint/2010/main" val="250640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8324FD-4143-3342-A71A-4D5E9C0D5F0F}"/>
              </a:ext>
            </a:extLst>
          </p:cNvPr>
          <p:cNvSpPr>
            <a:spLocks noGrp="1"/>
          </p:cNvSpPr>
          <p:nvPr>
            <p:ph type="title"/>
          </p:nvPr>
        </p:nvSpPr>
        <p:spPr/>
        <p:txBody>
          <a:bodyPr/>
          <a:lstStyle/>
          <a:p>
            <a:r>
              <a:rPr lang="ja-JP" altLang="en-US"/>
              <a:t>人事の不満や不安</a:t>
            </a:r>
            <a:endParaRPr kumimoji="1" lang="ja-JP" altLang="en-US"/>
          </a:p>
        </p:txBody>
      </p:sp>
      <p:sp>
        <p:nvSpPr>
          <p:cNvPr id="4" name="スライド番号プレースホルダー 3">
            <a:extLst>
              <a:ext uri="{FF2B5EF4-FFF2-40B4-BE49-F238E27FC236}">
                <a16:creationId xmlns:a16="http://schemas.microsoft.com/office/drawing/2014/main" id="{6C735810-491B-D141-89F6-891E2C7F4043}"/>
              </a:ext>
            </a:extLst>
          </p:cNvPr>
          <p:cNvSpPr>
            <a:spLocks noGrp="1"/>
          </p:cNvSpPr>
          <p:nvPr>
            <p:ph type="sldNum" sz="quarter" idx="12"/>
          </p:nvPr>
        </p:nvSpPr>
        <p:spPr/>
        <p:txBody>
          <a:bodyPr/>
          <a:lstStyle/>
          <a:p>
            <a:fld id="{7E239498-AD10-FC48-B4C8-222DD9199322}" type="slidenum">
              <a:rPr lang="ja-JP" altLang="en-US" smtClean="0"/>
              <a:pPr/>
              <a:t>35</a:t>
            </a:fld>
            <a:endParaRPr lang="ja-JP" altLang="en-US"/>
          </a:p>
        </p:txBody>
      </p:sp>
      <p:graphicFrame>
        <p:nvGraphicFramePr>
          <p:cNvPr id="5" name="グラフ 4">
            <a:extLst>
              <a:ext uri="{FF2B5EF4-FFF2-40B4-BE49-F238E27FC236}">
                <a16:creationId xmlns:a16="http://schemas.microsoft.com/office/drawing/2014/main" id="{A56B1F95-C5BC-0B45-8912-E0335B6A47D7}"/>
              </a:ext>
            </a:extLst>
          </p:cNvPr>
          <p:cNvGraphicFramePr>
            <a:graphicFrameLocks/>
          </p:cNvGraphicFramePr>
          <p:nvPr/>
        </p:nvGraphicFramePr>
        <p:xfrm>
          <a:off x="1839260" y="1716922"/>
          <a:ext cx="8513479" cy="4245175"/>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5">
            <a:extLst>
              <a:ext uri="{FF2B5EF4-FFF2-40B4-BE49-F238E27FC236}">
                <a16:creationId xmlns:a16="http://schemas.microsoft.com/office/drawing/2014/main" id="{FC49DB02-E3AA-464D-9985-D43DC3768B9C}"/>
              </a:ext>
            </a:extLst>
          </p:cNvPr>
          <p:cNvSpPr txBox="1"/>
          <p:nvPr/>
        </p:nvSpPr>
        <p:spPr>
          <a:xfrm>
            <a:off x="5469078" y="6308544"/>
            <a:ext cx="5548314" cy="215444"/>
          </a:xfrm>
          <a:prstGeom prst="rect">
            <a:avLst/>
          </a:prstGeom>
          <a:noFill/>
        </p:spPr>
        <p:txBody>
          <a:bodyPr wrap="none" rtlCol="0">
            <a:spAutoFit/>
          </a:bodyPr>
          <a:lstStyle/>
          <a:p>
            <a:r>
              <a:rPr kumimoji="1" lang="ja-JP" altLang="en-US" sz="800">
                <a:solidFill>
                  <a:schemeClr val="tx1">
                    <a:lumMod val="75000"/>
                  </a:schemeClr>
                </a:solidFill>
              </a:rPr>
              <a:t>突然のコロナ禍に見舞われた</a:t>
            </a:r>
            <a:r>
              <a:rPr kumimoji="1" lang="en-US" altLang="ja-JP" sz="800" dirty="0">
                <a:solidFill>
                  <a:schemeClr val="tx1">
                    <a:lumMod val="75000"/>
                  </a:schemeClr>
                </a:solidFill>
              </a:rPr>
              <a:t>2020</a:t>
            </a:r>
            <a:r>
              <a:rPr kumimoji="1" lang="ja-JP" altLang="en-US" sz="800">
                <a:solidFill>
                  <a:schemeClr val="tx1">
                    <a:lumMod val="75000"/>
                  </a:schemeClr>
                </a:solidFill>
              </a:rPr>
              <a:t>年の者に研修はどう行われたのか？オンライン研修の浸透状況とは</a:t>
            </a:r>
            <a:r>
              <a:rPr kumimoji="1" lang="en-US" altLang="ja-JP" sz="800" dirty="0">
                <a:solidFill>
                  <a:schemeClr val="tx1">
                    <a:lumMod val="75000"/>
                  </a:schemeClr>
                </a:solidFill>
              </a:rPr>
              <a:t>, HR</a:t>
            </a:r>
            <a:r>
              <a:rPr kumimoji="1" lang="ja-JP" altLang="en-US" sz="800">
                <a:solidFill>
                  <a:schemeClr val="tx1">
                    <a:lumMod val="75000"/>
                  </a:schemeClr>
                </a:solidFill>
              </a:rPr>
              <a:t>プロ</a:t>
            </a:r>
            <a:r>
              <a:rPr kumimoji="1" lang="en-US" altLang="ja-JP" sz="800" dirty="0">
                <a:solidFill>
                  <a:schemeClr val="tx1">
                    <a:lumMod val="75000"/>
                  </a:schemeClr>
                </a:solidFill>
              </a:rPr>
              <a:t>, 2021.</a:t>
            </a:r>
            <a:endParaRPr kumimoji="1" lang="en" altLang="ja-JP" sz="800" dirty="0">
              <a:solidFill>
                <a:schemeClr val="tx1">
                  <a:lumMod val="75000"/>
                </a:schemeClr>
              </a:solidFill>
            </a:endParaRPr>
          </a:p>
        </p:txBody>
      </p:sp>
      <p:sp>
        <p:nvSpPr>
          <p:cNvPr id="7" name="テキスト ボックス 5">
            <a:extLst>
              <a:ext uri="{FF2B5EF4-FFF2-40B4-BE49-F238E27FC236}">
                <a16:creationId xmlns:a16="http://schemas.microsoft.com/office/drawing/2014/main" id="{24FD59CF-48B5-274B-AF37-B4A0CC290FE6}"/>
              </a:ext>
            </a:extLst>
          </p:cNvPr>
          <p:cNvSpPr txBox="1"/>
          <p:nvPr/>
        </p:nvSpPr>
        <p:spPr>
          <a:xfrm>
            <a:off x="838200" y="1330036"/>
            <a:ext cx="8154797" cy="338554"/>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1600">
                <a:latin typeface="Yu Gothic Medium" panose="020B0400000000000000" pitchFamily="34" charset="-128"/>
                <a:ea typeface="Yu Gothic Medium" panose="020B0400000000000000" pitchFamily="34" charset="-128"/>
              </a:rPr>
              <a:t>調査期間</a:t>
            </a:r>
            <a:r>
              <a:rPr kumimoji="1" lang="en-US" altLang="ja-JP" sz="1600" dirty="0">
                <a:latin typeface="Yu Gothic Medium" panose="020B0400000000000000" pitchFamily="34" charset="-128"/>
                <a:ea typeface="Yu Gothic Medium" panose="020B0400000000000000" pitchFamily="34" charset="-128"/>
              </a:rPr>
              <a:t>2021.1.5 - 1.7 </a:t>
            </a:r>
            <a:r>
              <a:rPr kumimoji="1" lang="ja-JP" altLang="en-US" sz="1600">
                <a:latin typeface="Yu Gothic Medium" panose="020B0400000000000000" pitchFamily="34" charset="-128"/>
                <a:ea typeface="Yu Gothic Medium" panose="020B0400000000000000" pitchFamily="34" charset="-128"/>
              </a:rPr>
              <a:t>従業員数</a:t>
            </a:r>
            <a:r>
              <a:rPr kumimoji="1" lang="en-US" altLang="ja-JP" sz="1600" dirty="0">
                <a:latin typeface="Yu Gothic Medium" panose="020B0400000000000000" pitchFamily="34" charset="-128"/>
                <a:ea typeface="Yu Gothic Medium" panose="020B0400000000000000" pitchFamily="34" charset="-128"/>
              </a:rPr>
              <a:t>100</a:t>
            </a:r>
            <a:r>
              <a:rPr kumimoji="1" lang="ja-JP" altLang="en-US" sz="1600">
                <a:latin typeface="Yu Gothic Medium" panose="020B0400000000000000" pitchFamily="34" charset="-128"/>
                <a:ea typeface="Yu Gothic Medium" panose="020B0400000000000000" pitchFamily="34" charset="-128"/>
              </a:rPr>
              <a:t>名以上の企業に勤める人事・教育担当</a:t>
            </a:r>
            <a:r>
              <a:rPr kumimoji="1" lang="en-US" altLang="ja-JP" sz="1600" dirty="0">
                <a:latin typeface="Yu Gothic Medium" panose="020B0400000000000000" pitchFamily="34" charset="-128"/>
                <a:ea typeface="Yu Gothic Medium" panose="020B0400000000000000" pitchFamily="34" charset="-128"/>
              </a:rPr>
              <a:t>103</a:t>
            </a:r>
            <a:r>
              <a:rPr kumimoji="1" lang="ja-JP" altLang="en-US" sz="1600">
                <a:latin typeface="Yu Gothic Medium" panose="020B0400000000000000" pitchFamily="34" charset="-128"/>
                <a:ea typeface="Yu Gothic Medium" panose="020B0400000000000000" pitchFamily="34" charset="-128"/>
              </a:rPr>
              <a:t>名の回答</a:t>
            </a:r>
          </a:p>
        </p:txBody>
      </p:sp>
      <p:sp>
        <p:nvSpPr>
          <p:cNvPr id="8" name="角丸四角形 7">
            <a:extLst>
              <a:ext uri="{FF2B5EF4-FFF2-40B4-BE49-F238E27FC236}">
                <a16:creationId xmlns:a16="http://schemas.microsoft.com/office/drawing/2014/main" id="{B6967A5F-C235-D74D-85C3-3E710A8A6692}"/>
              </a:ext>
            </a:extLst>
          </p:cNvPr>
          <p:cNvSpPr/>
          <p:nvPr/>
        </p:nvSpPr>
        <p:spPr>
          <a:xfrm>
            <a:off x="2323070" y="4336929"/>
            <a:ext cx="2152829" cy="3238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A8C9687F-4B93-DE49-B59F-EDDC8116DE55}"/>
              </a:ext>
            </a:extLst>
          </p:cNvPr>
          <p:cNvSpPr/>
          <p:nvPr/>
        </p:nvSpPr>
        <p:spPr>
          <a:xfrm>
            <a:off x="2693773" y="2055476"/>
            <a:ext cx="1782126" cy="3238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7C2CB935-7CC4-B543-A11A-09B53A6E7D5E}"/>
              </a:ext>
            </a:extLst>
          </p:cNvPr>
          <p:cNvSpPr/>
          <p:nvPr/>
        </p:nvSpPr>
        <p:spPr>
          <a:xfrm>
            <a:off x="2434281" y="2427658"/>
            <a:ext cx="2041618" cy="3238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25ABED2E-B412-0749-965D-6042EA0A7859}"/>
              </a:ext>
            </a:extLst>
          </p:cNvPr>
          <p:cNvSpPr txBox="1"/>
          <p:nvPr/>
        </p:nvSpPr>
        <p:spPr>
          <a:xfrm>
            <a:off x="6605811" y="4981159"/>
            <a:ext cx="4411581" cy="769441"/>
          </a:xfrm>
          <a:prstGeom prst="rect">
            <a:avLst/>
          </a:prstGeom>
          <a:noFill/>
        </p:spPr>
        <p:txBody>
          <a:bodyPr wrap="square" rtlCol="0">
            <a:spAutoFit/>
          </a:bodyPr>
          <a:lstStyle/>
          <a:p>
            <a:r>
              <a:rPr lang="ja-JP" altLang="en-US" sz="2400" b="1">
                <a:solidFill>
                  <a:schemeClr val="bg2">
                    <a:lumMod val="60000"/>
                    <a:lumOff val="40000"/>
                  </a:schemeClr>
                </a:solidFill>
              </a:rPr>
              <a:t>アイスブレイク</a:t>
            </a:r>
            <a:r>
              <a:rPr lang="ja-JP" altLang="en-US" sz="2000"/>
              <a:t>を</a:t>
            </a:r>
            <a:r>
              <a:rPr lang="ja-JP" altLang="en-US" sz="2400" b="1">
                <a:solidFill>
                  <a:schemeClr val="bg2">
                    <a:lumMod val="60000"/>
                    <a:lumOff val="40000"/>
                  </a:schemeClr>
                </a:solidFill>
              </a:rPr>
              <a:t>オンライン</a:t>
            </a:r>
            <a:r>
              <a:rPr lang="ja-JP" altLang="en-US" sz="2000"/>
              <a:t>ですれば解決できるのでは？</a:t>
            </a:r>
            <a:endParaRPr kumimoji="1" lang="ja-JP" altLang="en-US" sz="2000"/>
          </a:p>
        </p:txBody>
      </p:sp>
    </p:spTree>
    <p:extLst>
      <p:ext uri="{BB962C8B-B14F-4D97-AF65-F5344CB8AC3E}">
        <p14:creationId xmlns:p14="http://schemas.microsoft.com/office/powerpoint/2010/main" val="13409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タイトル 1">
            <a:extLst>
              <a:ext uri="{FF2B5EF4-FFF2-40B4-BE49-F238E27FC236}">
                <a16:creationId xmlns:a16="http://schemas.microsoft.com/office/drawing/2014/main" id="{1069EADE-48D9-8B4F-93F9-4FE98840C70D}"/>
              </a:ext>
            </a:extLst>
          </p:cNvPr>
          <p:cNvSpPr>
            <a:spLocks noGrp="1"/>
          </p:cNvSpPr>
          <p:nvPr>
            <p:ph type="title"/>
          </p:nvPr>
        </p:nvSpPr>
        <p:spPr>
          <a:xfrm>
            <a:off x="838200" y="545125"/>
            <a:ext cx="10515600" cy="784911"/>
          </a:xfrm>
        </p:spPr>
        <p:txBody>
          <a:bodyPr/>
          <a:lstStyle/>
          <a:p>
            <a:r>
              <a:rPr kumimoji="1" lang="ja-JP" altLang="en-US"/>
              <a:t>手順</a:t>
            </a:r>
          </a:p>
        </p:txBody>
      </p:sp>
      <p:grpSp>
        <p:nvGrpSpPr>
          <p:cNvPr id="98" name="グループ化 97">
            <a:extLst>
              <a:ext uri="{FF2B5EF4-FFF2-40B4-BE49-F238E27FC236}">
                <a16:creationId xmlns:a16="http://schemas.microsoft.com/office/drawing/2014/main" id="{6956DE0C-5A47-2F45-87FB-9B286A0B7C27}"/>
              </a:ext>
            </a:extLst>
          </p:cNvPr>
          <p:cNvGrpSpPr/>
          <p:nvPr/>
        </p:nvGrpSpPr>
        <p:grpSpPr>
          <a:xfrm>
            <a:off x="2777530" y="2080490"/>
            <a:ext cx="3654270" cy="3477600"/>
            <a:chOff x="2777530" y="2080490"/>
            <a:chExt cx="3654270" cy="3477600"/>
          </a:xfrm>
        </p:grpSpPr>
        <p:sp>
          <p:nvSpPr>
            <p:cNvPr id="80" name="山形 79">
              <a:extLst>
                <a:ext uri="{FF2B5EF4-FFF2-40B4-BE49-F238E27FC236}">
                  <a16:creationId xmlns:a16="http://schemas.microsoft.com/office/drawing/2014/main" id="{4E5AFB04-EFEE-D34E-B8A0-437536BCC14F}"/>
                </a:ext>
              </a:extLst>
            </p:cNvPr>
            <p:cNvSpPr/>
            <p:nvPr/>
          </p:nvSpPr>
          <p:spPr>
            <a:xfrm>
              <a:off x="2777530" y="2080490"/>
              <a:ext cx="3600000" cy="3477600"/>
            </a:xfrm>
            <a:prstGeom prst="chevron">
              <a:avLst>
                <a:gd name="adj" fmla="val 25849"/>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91" name="グラフィックス 90" descr="新聞">
              <a:extLst>
                <a:ext uri="{FF2B5EF4-FFF2-40B4-BE49-F238E27FC236}">
                  <a16:creationId xmlns:a16="http://schemas.microsoft.com/office/drawing/2014/main" id="{903A66B1-21FA-7549-AEB1-69EF1AD659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3643" y="2959625"/>
              <a:ext cx="900000" cy="900000"/>
            </a:xfrm>
            <a:prstGeom prst="rect">
              <a:avLst/>
            </a:prstGeom>
          </p:spPr>
        </p:pic>
        <p:pic>
          <p:nvPicPr>
            <p:cNvPr id="92" name="グラフィックス 91" descr="右向き指示マーク">
              <a:extLst>
                <a:ext uri="{FF2B5EF4-FFF2-40B4-BE49-F238E27FC236}">
                  <a16:creationId xmlns:a16="http://schemas.microsoft.com/office/drawing/2014/main" id="{61E7B382-8DD4-C944-91FE-DBC1272035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8031" y="3085625"/>
              <a:ext cx="648000" cy="648000"/>
            </a:xfrm>
            <a:prstGeom prst="rect">
              <a:avLst/>
            </a:prstGeom>
          </p:spPr>
        </p:pic>
        <p:pic>
          <p:nvPicPr>
            <p:cNvPr id="94" name="グラフィックス 93" descr="ユーザー">
              <a:extLst>
                <a:ext uri="{FF2B5EF4-FFF2-40B4-BE49-F238E27FC236}">
                  <a16:creationId xmlns:a16="http://schemas.microsoft.com/office/drawing/2014/main" id="{66956A43-14A4-7942-9EE8-3162F0614E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8031" y="3031625"/>
              <a:ext cx="900000" cy="900000"/>
            </a:xfrm>
            <a:prstGeom prst="rect">
              <a:avLst/>
            </a:prstGeom>
          </p:spPr>
        </p:pic>
        <p:sp>
          <p:nvSpPr>
            <p:cNvPr id="88" name="テキスト ボックス 87">
              <a:extLst>
                <a:ext uri="{FF2B5EF4-FFF2-40B4-BE49-F238E27FC236}">
                  <a16:creationId xmlns:a16="http://schemas.microsoft.com/office/drawing/2014/main" id="{63DA5659-6FD3-7546-94A7-1F18CA0CA1D6}"/>
                </a:ext>
              </a:extLst>
            </p:cNvPr>
            <p:cNvSpPr txBox="1"/>
            <p:nvPr/>
          </p:nvSpPr>
          <p:spPr>
            <a:xfrm>
              <a:off x="2957080" y="4268308"/>
              <a:ext cx="3474720" cy="369332"/>
            </a:xfrm>
            <a:prstGeom prst="rect">
              <a:avLst/>
            </a:prstGeom>
            <a:noFill/>
          </p:spPr>
          <p:txBody>
            <a:bodyPr wrap="square" rtlCol="0">
              <a:spAutoFit/>
            </a:bodyPr>
            <a:lstStyle/>
            <a:p>
              <a:pPr algn="ctr"/>
              <a:r>
                <a:rPr kumimoji="1" lang="ja-JP" altLang="en-US">
                  <a:solidFill>
                    <a:schemeClr val="bg1"/>
                  </a:solidFill>
                </a:rPr>
                <a:t>参加者がニュースを選ぶ</a:t>
              </a:r>
            </a:p>
          </p:txBody>
        </p:sp>
      </p:grpSp>
      <p:grpSp>
        <p:nvGrpSpPr>
          <p:cNvPr id="99" name="グループ化 98">
            <a:extLst>
              <a:ext uri="{FF2B5EF4-FFF2-40B4-BE49-F238E27FC236}">
                <a16:creationId xmlns:a16="http://schemas.microsoft.com/office/drawing/2014/main" id="{14D117FC-F154-F440-8434-7477E6884707}"/>
              </a:ext>
            </a:extLst>
          </p:cNvPr>
          <p:cNvGrpSpPr/>
          <p:nvPr/>
        </p:nvGrpSpPr>
        <p:grpSpPr>
          <a:xfrm>
            <a:off x="5475850" y="2080490"/>
            <a:ext cx="3691223" cy="3477600"/>
            <a:chOff x="5475850" y="2080490"/>
            <a:chExt cx="3691223" cy="3477600"/>
          </a:xfrm>
        </p:grpSpPr>
        <p:sp>
          <p:nvSpPr>
            <p:cNvPr id="86" name="山形 85">
              <a:extLst>
                <a:ext uri="{FF2B5EF4-FFF2-40B4-BE49-F238E27FC236}">
                  <a16:creationId xmlns:a16="http://schemas.microsoft.com/office/drawing/2014/main" id="{512E356D-1937-7B4B-8D93-1815E8DF5BE9}"/>
                </a:ext>
              </a:extLst>
            </p:cNvPr>
            <p:cNvSpPr/>
            <p:nvPr/>
          </p:nvSpPr>
          <p:spPr>
            <a:xfrm>
              <a:off x="5475850" y="2080490"/>
              <a:ext cx="3600000" cy="3477600"/>
            </a:xfrm>
            <a:prstGeom prst="chevron">
              <a:avLst>
                <a:gd name="adj" fmla="val 2584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93" name="図 92">
              <a:extLst>
                <a:ext uri="{FF2B5EF4-FFF2-40B4-BE49-F238E27FC236}">
                  <a16:creationId xmlns:a16="http://schemas.microsoft.com/office/drawing/2014/main" id="{26821CF0-382C-5E42-B3E3-E9C461054E6F}"/>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Effect>
                        <a14:brightnessContrast bright="40000" contrast="40000"/>
                      </a14:imgEffect>
                    </a14:imgLayer>
                  </a14:imgProps>
                </a:ext>
              </a:extLst>
            </a:blip>
            <a:stretch>
              <a:fillRect/>
            </a:stretch>
          </p:blipFill>
          <p:spPr>
            <a:xfrm>
              <a:off x="6393033" y="3031625"/>
              <a:ext cx="2329044" cy="756000"/>
            </a:xfrm>
            <a:prstGeom prst="rect">
              <a:avLst/>
            </a:prstGeom>
          </p:spPr>
        </p:pic>
        <p:sp>
          <p:nvSpPr>
            <p:cNvPr id="89" name="テキスト ボックス 88">
              <a:extLst>
                <a:ext uri="{FF2B5EF4-FFF2-40B4-BE49-F238E27FC236}">
                  <a16:creationId xmlns:a16="http://schemas.microsoft.com/office/drawing/2014/main" id="{0C9E454F-7038-D044-AC68-B8C141A0714F}"/>
                </a:ext>
              </a:extLst>
            </p:cNvPr>
            <p:cNvSpPr txBox="1"/>
            <p:nvPr/>
          </p:nvSpPr>
          <p:spPr>
            <a:xfrm>
              <a:off x="5692353" y="4271094"/>
              <a:ext cx="3474720" cy="369332"/>
            </a:xfrm>
            <a:prstGeom prst="rect">
              <a:avLst/>
            </a:prstGeom>
            <a:noFill/>
          </p:spPr>
          <p:txBody>
            <a:bodyPr wrap="square" rtlCol="0">
              <a:spAutoFit/>
            </a:bodyPr>
            <a:lstStyle/>
            <a:p>
              <a:pPr algn="ctr"/>
              <a:r>
                <a:rPr kumimoji="1" lang="ja-JP" altLang="en-US">
                  <a:solidFill>
                    <a:schemeClr val="bg1"/>
                  </a:solidFill>
                </a:rPr>
                <a:t>アイスブレイクを始める</a:t>
              </a:r>
            </a:p>
          </p:txBody>
        </p:sp>
      </p:grpSp>
      <p:grpSp>
        <p:nvGrpSpPr>
          <p:cNvPr id="100" name="グループ化 99">
            <a:extLst>
              <a:ext uri="{FF2B5EF4-FFF2-40B4-BE49-F238E27FC236}">
                <a16:creationId xmlns:a16="http://schemas.microsoft.com/office/drawing/2014/main" id="{23E71889-F3B7-0946-B216-B0B1946C3933}"/>
              </a:ext>
            </a:extLst>
          </p:cNvPr>
          <p:cNvGrpSpPr/>
          <p:nvPr/>
        </p:nvGrpSpPr>
        <p:grpSpPr>
          <a:xfrm>
            <a:off x="8173516" y="2080490"/>
            <a:ext cx="3689351" cy="3477600"/>
            <a:chOff x="8173516" y="2080490"/>
            <a:chExt cx="3689351" cy="3477600"/>
          </a:xfrm>
        </p:grpSpPr>
        <p:sp>
          <p:nvSpPr>
            <p:cNvPr id="87" name="山形 86">
              <a:extLst>
                <a:ext uri="{FF2B5EF4-FFF2-40B4-BE49-F238E27FC236}">
                  <a16:creationId xmlns:a16="http://schemas.microsoft.com/office/drawing/2014/main" id="{B30D10F8-2B4B-7B4A-82A1-00A0111914CD}"/>
                </a:ext>
              </a:extLst>
            </p:cNvPr>
            <p:cNvSpPr/>
            <p:nvPr/>
          </p:nvSpPr>
          <p:spPr>
            <a:xfrm>
              <a:off x="8173516" y="2080490"/>
              <a:ext cx="3600000" cy="3477600"/>
            </a:xfrm>
            <a:prstGeom prst="chevron">
              <a:avLst>
                <a:gd name="adj" fmla="val 2584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95" name="グラフィックス 94" descr="男性のプロフィール">
              <a:extLst>
                <a:ext uri="{FF2B5EF4-FFF2-40B4-BE49-F238E27FC236}">
                  <a16:creationId xmlns:a16="http://schemas.microsoft.com/office/drawing/2014/main" id="{258EA5FD-EF20-C94A-A69E-FE7A8E349A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66407" y="2959625"/>
              <a:ext cx="900000" cy="900000"/>
            </a:xfrm>
            <a:prstGeom prst="rect">
              <a:avLst/>
            </a:prstGeom>
          </p:spPr>
        </p:pic>
        <p:pic>
          <p:nvPicPr>
            <p:cNvPr id="96" name="グラフィックス 95" descr="プレゼンテーション (円グラフ)">
              <a:extLst>
                <a:ext uri="{FF2B5EF4-FFF2-40B4-BE49-F238E27FC236}">
                  <a16:creationId xmlns:a16="http://schemas.microsoft.com/office/drawing/2014/main" id="{50484B9E-A276-2F45-A298-59E9519DC9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89585" y="2959625"/>
              <a:ext cx="900000" cy="900000"/>
            </a:xfrm>
            <a:prstGeom prst="rect">
              <a:avLst/>
            </a:prstGeom>
          </p:spPr>
        </p:pic>
        <p:sp>
          <p:nvSpPr>
            <p:cNvPr id="90" name="テキスト ボックス 89">
              <a:extLst>
                <a:ext uri="{FF2B5EF4-FFF2-40B4-BE49-F238E27FC236}">
                  <a16:creationId xmlns:a16="http://schemas.microsoft.com/office/drawing/2014/main" id="{28465D6A-4183-8B4F-8CAB-5AE359A8C3C2}"/>
                </a:ext>
              </a:extLst>
            </p:cNvPr>
            <p:cNvSpPr txBox="1"/>
            <p:nvPr/>
          </p:nvSpPr>
          <p:spPr>
            <a:xfrm>
              <a:off x="8388147" y="4268308"/>
              <a:ext cx="3474720" cy="369332"/>
            </a:xfrm>
            <a:prstGeom prst="rect">
              <a:avLst/>
            </a:prstGeom>
            <a:noFill/>
          </p:spPr>
          <p:txBody>
            <a:bodyPr wrap="square" rtlCol="0">
              <a:spAutoFit/>
            </a:bodyPr>
            <a:lstStyle/>
            <a:p>
              <a:pPr algn="ctr"/>
              <a:r>
                <a:rPr kumimoji="1" lang="ja-JP" altLang="en-US">
                  <a:solidFill>
                    <a:schemeClr val="bg1"/>
                  </a:solidFill>
                </a:rPr>
                <a:t>主催者が評価を見る</a:t>
              </a:r>
            </a:p>
          </p:txBody>
        </p:sp>
      </p:grpSp>
      <p:grpSp>
        <p:nvGrpSpPr>
          <p:cNvPr id="97" name="グループ化 96">
            <a:extLst>
              <a:ext uri="{FF2B5EF4-FFF2-40B4-BE49-F238E27FC236}">
                <a16:creationId xmlns:a16="http://schemas.microsoft.com/office/drawing/2014/main" id="{C563ADC1-C516-9E4E-B169-AD45A4A67F84}"/>
              </a:ext>
            </a:extLst>
          </p:cNvPr>
          <p:cNvGrpSpPr/>
          <p:nvPr/>
        </p:nvGrpSpPr>
        <p:grpSpPr>
          <a:xfrm>
            <a:off x="329133" y="2080490"/>
            <a:ext cx="3474720" cy="3477600"/>
            <a:chOff x="329133" y="2080490"/>
            <a:chExt cx="3474720" cy="3477600"/>
          </a:xfrm>
        </p:grpSpPr>
        <p:sp>
          <p:nvSpPr>
            <p:cNvPr id="81" name="フリーフォーム 80">
              <a:extLst>
                <a:ext uri="{FF2B5EF4-FFF2-40B4-BE49-F238E27FC236}">
                  <a16:creationId xmlns:a16="http://schemas.microsoft.com/office/drawing/2014/main" id="{D70598CA-4B55-BE40-A5F8-635FE754F962}"/>
                </a:ext>
              </a:extLst>
            </p:cNvPr>
            <p:cNvSpPr/>
            <p:nvPr/>
          </p:nvSpPr>
          <p:spPr>
            <a:xfrm>
              <a:off x="797530" y="2080490"/>
              <a:ext cx="2880000" cy="3477600"/>
            </a:xfrm>
            <a:custGeom>
              <a:avLst/>
              <a:gdLst>
                <a:gd name="connsiteX0" fmla="*/ 0 w 2880000"/>
                <a:gd name="connsiteY0" fmla="*/ 0 h 3477600"/>
                <a:gd name="connsiteX1" fmla="*/ 1976589 w 2880000"/>
                <a:gd name="connsiteY1" fmla="*/ 0 h 3477600"/>
                <a:gd name="connsiteX2" fmla="*/ 2880000 w 2880000"/>
                <a:gd name="connsiteY2" fmla="*/ 1738800 h 3477600"/>
                <a:gd name="connsiteX3" fmla="*/ 1976589 w 2880000"/>
                <a:gd name="connsiteY3" fmla="*/ 3477600 h 3477600"/>
                <a:gd name="connsiteX4" fmla="*/ 0 w 2880000"/>
                <a:gd name="connsiteY4" fmla="*/ 3477600 h 3477600"/>
                <a:gd name="connsiteX5" fmla="*/ 0 w 2880000"/>
                <a:gd name="connsiteY5" fmla="*/ 0 h 347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0" h="3477600">
                  <a:moveTo>
                    <a:pt x="0" y="0"/>
                  </a:moveTo>
                  <a:lnTo>
                    <a:pt x="1976589" y="0"/>
                  </a:lnTo>
                  <a:lnTo>
                    <a:pt x="2880000" y="1738800"/>
                  </a:lnTo>
                  <a:lnTo>
                    <a:pt x="1976589" y="3477600"/>
                  </a:lnTo>
                  <a:lnTo>
                    <a:pt x="0" y="3477600"/>
                  </a:lnTo>
                  <a:lnTo>
                    <a:pt x="0" y="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ja-JP" sz="2300" dirty="0"/>
            </a:p>
          </p:txBody>
        </p:sp>
        <p:pic>
          <p:nvPicPr>
            <p:cNvPr id="83" name="グラフィックス 82" descr="男性のプロフィール">
              <a:extLst>
                <a:ext uri="{FF2B5EF4-FFF2-40B4-BE49-F238E27FC236}">
                  <a16:creationId xmlns:a16="http://schemas.microsoft.com/office/drawing/2014/main" id="{26FC6E5C-7AA2-C54B-AA7B-14E3112A4B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4235" y="2959625"/>
              <a:ext cx="900000" cy="900000"/>
            </a:xfrm>
            <a:prstGeom prst="rect">
              <a:avLst/>
            </a:prstGeom>
          </p:spPr>
        </p:pic>
        <p:pic>
          <p:nvPicPr>
            <p:cNvPr id="84" name="グラフィックス 83" descr="新聞">
              <a:extLst>
                <a:ext uri="{FF2B5EF4-FFF2-40B4-BE49-F238E27FC236}">
                  <a16:creationId xmlns:a16="http://schemas.microsoft.com/office/drawing/2014/main" id="{2EC77BDB-B49D-A349-9723-B290236EFD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9847" y="2959625"/>
              <a:ext cx="900000" cy="900000"/>
            </a:xfrm>
            <a:prstGeom prst="rect">
              <a:avLst/>
            </a:prstGeom>
          </p:spPr>
        </p:pic>
        <p:pic>
          <p:nvPicPr>
            <p:cNvPr id="85" name="グラフィックス 84" descr="右向き指示マーク">
              <a:extLst>
                <a:ext uri="{FF2B5EF4-FFF2-40B4-BE49-F238E27FC236}">
                  <a16:creationId xmlns:a16="http://schemas.microsoft.com/office/drawing/2014/main" id="{7F902C84-7220-F94C-9AC2-570748BF8A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4235" y="3085625"/>
              <a:ext cx="648000" cy="648000"/>
            </a:xfrm>
            <a:prstGeom prst="rect">
              <a:avLst/>
            </a:prstGeom>
          </p:spPr>
        </p:pic>
        <p:sp>
          <p:nvSpPr>
            <p:cNvPr id="82" name="テキスト ボックス 81">
              <a:extLst>
                <a:ext uri="{FF2B5EF4-FFF2-40B4-BE49-F238E27FC236}">
                  <a16:creationId xmlns:a16="http://schemas.microsoft.com/office/drawing/2014/main" id="{AF9AF3B3-4149-AC43-A6F4-BA75BB4DDD56}"/>
                </a:ext>
              </a:extLst>
            </p:cNvPr>
            <p:cNvSpPr txBox="1"/>
            <p:nvPr/>
          </p:nvSpPr>
          <p:spPr>
            <a:xfrm>
              <a:off x="329133" y="4268308"/>
              <a:ext cx="3474720" cy="369332"/>
            </a:xfrm>
            <a:prstGeom prst="rect">
              <a:avLst/>
            </a:prstGeom>
            <a:noFill/>
          </p:spPr>
          <p:txBody>
            <a:bodyPr wrap="square" rtlCol="0">
              <a:spAutoFit/>
            </a:bodyPr>
            <a:lstStyle/>
            <a:p>
              <a:pPr algn="ctr"/>
              <a:r>
                <a:rPr kumimoji="1" lang="ja-JP" altLang="en-US">
                  <a:solidFill>
                    <a:schemeClr val="bg1"/>
                  </a:solidFill>
                </a:rPr>
                <a:t>主催者がニュースを選ぶ</a:t>
              </a:r>
            </a:p>
          </p:txBody>
        </p:sp>
      </p:grpSp>
      <p:sp>
        <p:nvSpPr>
          <p:cNvPr id="25" name="スライド番号プレースホルダー 3">
            <a:extLst>
              <a:ext uri="{FF2B5EF4-FFF2-40B4-BE49-F238E27FC236}">
                <a16:creationId xmlns:a16="http://schemas.microsoft.com/office/drawing/2014/main" id="{365BB596-AA72-9F4C-9C82-93B7841842F2}"/>
              </a:ext>
            </a:extLst>
          </p:cNvPr>
          <p:cNvSpPr>
            <a:spLocks noGrp="1"/>
          </p:cNvSpPr>
          <p:nvPr>
            <p:ph type="sldNum" sz="quarter" idx="12"/>
          </p:nvPr>
        </p:nvSpPr>
        <p:spPr>
          <a:xfrm>
            <a:off x="8610600" y="6308544"/>
            <a:ext cx="2743200" cy="365125"/>
          </a:xfrm>
        </p:spPr>
        <p:txBody>
          <a:bodyPr/>
          <a:lstStyle/>
          <a:p>
            <a:fld id="{7E239498-AD10-FC48-B4C8-222DD9199322}" type="slidenum">
              <a:rPr lang="ja-JP" altLang="en-US" smtClean="0"/>
              <a:pPr/>
              <a:t>36</a:t>
            </a:fld>
            <a:endParaRPr lang="ja-JP" altLang="en-US"/>
          </a:p>
        </p:txBody>
      </p:sp>
    </p:spTree>
    <p:extLst>
      <p:ext uri="{BB962C8B-B14F-4D97-AF65-F5344CB8AC3E}">
        <p14:creationId xmlns:p14="http://schemas.microsoft.com/office/powerpoint/2010/main" val="347625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200"/>
                                  </p:stCondLst>
                                  <p:childTnLst>
                                    <p:animEffect transition="out" filter="fade">
                                      <p:cBhvr>
                                        <p:cTn id="6" dur="1000"/>
                                        <p:tgtEl>
                                          <p:spTgt spid="98"/>
                                        </p:tgtEl>
                                      </p:cBhvr>
                                    </p:animEffect>
                                    <p:set>
                                      <p:cBhvr>
                                        <p:cTn id="7" dur="1" fill="hold">
                                          <p:stCondLst>
                                            <p:cond delay="999"/>
                                          </p:stCondLst>
                                        </p:cTn>
                                        <p:tgtEl>
                                          <p:spTgt spid="98"/>
                                        </p:tgtEl>
                                        <p:attrNameLst>
                                          <p:attrName>style.visibility</p:attrName>
                                        </p:attrNameLst>
                                      </p:cBhvr>
                                      <p:to>
                                        <p:strVal val="hidden"/>
                                      </p:to>
                                    </p:set>
                                  </p:childTnLst>
                                </p:cTn>
                              </p:par>
                              <p:par>
                                <p:cTn id="8" presetID="10" presetClass="exit" presetSubtype="0" fill="hold" nodeType="withEffect">
                                  <p:stCondLst>
                                    <p:cond delay="200"/>
                                  </p:stCondLst>
                                  <p:childTnLst>
                                    <p:animEffect transition="out" filter="fade">
                                      <p:cBhvr>
                                        <p:cTn id="9" dur="1000"/>
                                        <p:tgtEl>
                                          <p:spTgt spid="99"/>
                                        </p:tgtEl>
                                      </p:cBhvr>
                                    </p:animEffect>
                                    <p:set>
                                      <p:cBhvr>
                                        <p:cTn id="10" dur="1" fill="hold">
                                          <p:stCondLst>
                                            <p:cond delay="999"/>
                                          </p:stCondLst>
                                        </p:cTn>
                                        <p:tgtEl>
                                          <p:spTgt spid="99"/>
                                        </p:tgtEl>
                                        <p:attrNameLst>
                                          <p:attrName>style.visibility</p:attrName>
                                        </p:attrNameLst>
                                      </p:cBhvr>
                                      <p:to>
                                        <p:strVal val="hidden"/>
                                      </p:to>
                                    </p:set>
                                  </p:childTnLst>
                                </p:cTn>
                              </p:par>
                              <p:par>
                                <p:cTn id="11" presetID="10" presetClass="exit" presetSubtype="0" fill="hold" nodeType="withEffect">
                                  <p:stCondLst>
                                    <p:cond delay="200"/>
                                  </p:stCondLst>
                                  <p:childTnLst>
                                    <p:animEffect transition="out" filter="fade">
                                      <p:cBhvr>
                                        <p:cTn id="12" dur="1000"/>
                                        <p:tgtEl>
                                          <p:spTgt spid="100"/>
                                        </p:tgtEl>
                                      </p:cBhvr>
                                    </p:animEffect>
                                    <p:set>
                                      <p:cBhvr>
                                        <p:cTn id="13" dur="1" fill="hold">
                                          <p:stCondLst>
                                            <p:cond delay="999"/>
                                          </p:stCondLst>
                                        </p:cTn>
                                        <p:tgtEl>
                                          <p:spTgt spid="100"/>
                                        </p:tgtEl>
                                        <p:attrNameLst>
                                          <p:attrName>style.visibility</p:attrName>
                                        </p:attrNameLst>
                                      </p:cBhvr>
                                      <p:to>
                                        <p:strVal val="hidden"/>
                                      </p:to>
                                    </p:set>
                                  </p:childTnLst>
                                </p:cTn>
                              </p:par>
                              <p:par>
                                <p:cTn id="14" presetID="0" presetClass="path" presetSubtype="0" fill="hold" nodeType="withEffect">
                                  <p:stCondLst>
                                    <p:cond delay="200"/>
                                  </p:stCondLst>
                                  <p:childTnLst>
                                    <p:animMotion origin="layout" path="M -1.04167E-6 -4.44444E-6 L 0.30951 -0.00046 " pathEditMode="relative" rAng="0" ptsTypes="AA">
                                      <p:cBhvr>
                                        <p:cTn id="15" dur="1000" fill="hold"/>
                                        <p:tgtEl>
                                          <p:spTgt spid="97"/>
                                        </p:tgtEl>
                                        <p:attrNameLst>
                                          <p:attrName>ppt_x</p:attrName>
                                          <p:attrName>ppt_y</p:attrName>
                                        </p:attrNameLst>
                                      </p:cBhvr>
                                      <p:rCtr x="15469" y="-23"/>
                                    </p:animMotion>
                                  </p:childTnLst>
                                </p:cTn>
                              </p:par>
                              <p:par>
                                <p:cTn id="16" presetID="6" presetClass="emph" presetSubtype="0" fill="hold" nodeType="withEffect">
                                  <p:stCondLst>
                                    <p:cond delay="200"/>
                                  </p:stCondLst>
                                  <p:childTnLst>
                                    <p:animScale>
                                      <p:cBhvr>
                                        <p:cTn id="17" dur="1000" fill="hold"/>
                                        <p:tgtEl>
                                          <p:spTgt spid="97"/>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377654-7E30-6544-9158-929678D06FE5}"/>
              </a:ext>
            </a:extLst>
          </p:cNvPr>
          <p:cNvSpPr>
            <a:spLocks noGrp="1"/>
          </p:cNvSpPr>
          <p:nvPr>
            <p:ph type="title"/>
          </p:nvPr>
        </p:nvSpPr>
        <p:spPr/>
        <p:txBody>
          <a:bodyPr/>
          <a:lstStyle/>
          <a:p>
            <a:r>
              <a:rPr lang="ja-JP" altLang="en-US"/>
              <a:t>主催者がニュースを選ぶ</a:t>
            </a:r>
            <a:endParaRPr kumimoji="1" lang="ja-JP" altLang="en-US"/>
          </a:p>
        </p:txBody>
      </p:sp>
      <p:pic>
        <p:nvPicPr>
          <p:cNvPr id="6" name="コンテンツ プレースホルダー 5">
            <a:extLst>
              <a:ext uri="{FF2B5EF4-FFF2-40B4-BE49-F238E27FC236}">
                <a16:creationId xmlns:a16="http://schemas.microsoft.com/office/drawing/2014/main" id="{7B79A208-E054-A345-BE49-7BF9665989F9}"/>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464C8CFB-BC93-BF4A-A036-6A0921A6BA8A}"/>
              </a:ext>
            </a:extLst>
          </p:cNvPr>
          <p:cNvSpPr>
            <a:spLocks noGrp="1"/>
          </p:cNvSpPr>
          <p:nvPr>
            <p:ph type="sldNum" sz="quarter" idx="12"/>
          </p:nvPr>
        </p:nvSpPr>
        <p:spPr/>
        <p:txBody>
          <a:bodyPr/>
          <a:lstStyle/>
          <a:p>
            <a:fld id="{7E239498-AD10-FC48-B4C8-222DD9199322}" type="slidenum">
              <a:rPr lang="ja-JP" altLang="en-US" smtClean="0"/>
              <a:pPr/>
              <a:t>37</a:t>
            </a:fld>
            <a:endParaRPr lang="ja-JP" altLang="en-US"/>
          </a:p>
        </p:txBody>
      </p:sp>
      <p:pic>
        <p:nvPicPr>
          <p:cNvPr id="5" name="グラフィックス 4" descr="男性のプロフィール">
            <a:extLst>
              <a:ext uri="{FF2B5EF4-FFF2-40B4-BE49-F238E27FC236}">
                <a16:creationId xmlns:a16="http://schemas.microsoft.com/office/drawing/2014/main" id="{3FE876E7-6E00-2346-B197-9829470E7F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4212113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51C3D-1079-F94F-9975-A75B5BDF4378}"/>
              </a:ext>
            </a:extLst>
          </p:cNvPr>
          <p:cNvSpPr>
            <a:spLocks noGrp="1"/>
          </p:cNvSpPr>
          <p:nvPr>
            <p:ph type="title"/>
          </p:nvPr>
        </p:nvSpPr>
        <p:spPr/>
        <p:txBody>
          <a:bodyPr/>
          <a:lstStyle/>
          <a:p>
            <a:r>
              <a:rPr lang="ja-JP" altLang="en-US"/>
              <a:t>主催者がニュースを選ぶ</a:t>
            </a:r>
            <a:endParaRPr kumimoji="1" lang="ja-JP" altLang="en-US"/>
          </a:p>
        </p:txBody>
      </p:sp>
      <p:pic>
        <p:nvPicPr>
          <p:cNvPr id="6" name="コンテンツ プレースホルダー 5">
            <a:extLst>
              <a:ext uri="{FF2B5EF4-FFF2-40B4-BE49-F238E27FC236}">
                <a16:creationId xmlns:a16="http://schemas.microsoft.com/office/drawing/2014/main" id="{EBBB580A-2AFC-0D47-B067-6B578DA0BCBF}"/>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706E9AA3-E4D4-2046-87E9-7E9CD9F6AD96}"/>
              </a:ext>
            </a:extLst>
          </p:cNvPr>
          <p:cNvSpPr>
            <a:spLocks noGrp="1"/>
          </p:cNvSpPr>
          <p:nvPr>
            <p:ph type="sldNum" sz="quarter" idx="12"/>
          </p:nvPr>
        </p:nvSpPr>
        <p:spPr/>
        <p:txBody>
          <a:bodyPr/>
          <a:lstStyle/>
          <a:p>
            <a:fld id="{7E239498-AD10-FC48-B4C8-222DD9199322}" type="slidenum">
              <a:rPr lang="ja-JP" altLang="en-US" smtClean="0"/>
              <a:pPr/>
              <a:t>38</a:t>
            </a:fld>
            <a:endParaRPr lang="ja-JP" altLang="en-US"/>
          </a:p>
        </p:txBody>
      </p:sp>
      <p:pic>
        <p:nvPicPr>
          <p:cNvPr id="5" name="グラフィックス 4" descr="男性のプロフィール">
            <a:extLst>
              <a:ext uri="{FF2B5EF4-FFF2-40B4-BE49-F238E27FC236}">
                <a16:creationId xmlns:a16="http://schemas.microsoft.com/office/drawing/2014/main" id="{40DF2BEF-0DF5-0A44-9F9A-3AE8A73FB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373479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78A7B1A-B5AD-D645-92FE-F4897226EF49}"/>
              </a:ext>
            </a:extLst>
          </p:cNvPr>
          <p:cNvSpPr>
            <a:spLocks noGrp="1"/>
          </p:cNvSpPr>
          <p:nvPr>
            <p:ph type="title"/>
          </p:nvPr>
        </p:nvSpPr>
        <p:spPr>
          <a:xfrm>
            <a:off x="838200" y="1293267"/>
            <a:ext cx="10515600" cy="784911"/>
          </a:xfrm>
        </p:spPr>
        <p:txBody>
          <a:bodyPr>
            <a:normAutofit/>
          </a:bodyPr>
          <a:lstStyle/>
          <a:p>
            <a:r>
              <a:rPr lang="en-US" altLang="ja-JP" sz="2800" dirty="0"/>
              <a:t>Web</a:t>
            </a:r>
            <a:r>
              <a:rPr lang="ja-JP" altLang="en-US" sz="2800"/>
              <a:t>会議をするときに</a:t>
            </a:r>
          </a:p>
        </p:txBody>
      </p:sp>
      <p:sp>
        <p:nvSpPr>
          <p:cNvPr id="7" name="テキスト ボックス 6">
            <a:extLst>
              <a:ext uri="{FF2B5EF4-FFF2-40B4-BE49-F238E27FC236}">
                <a16:creationId xmlns:a16="http://schemas.microsoft.com/office/drawing/2014/main" id="{5A2CAE8B-47E0-214E-AE4C-6629AC8FD2A5}"/>
              </a:ext>
            </a:extLst>
          </p:cNvPr>
          <p:cNvSpPr txBox="1"/>
          <p:nvPr/>
        </p:nvSpPr>
        <p:spPr>
          <a:xfrm>
            <a:off x="1201593" y="3095641"/>
            <a:ext cx="9788814" cy="923330"/>
          </a:xfrm>
          <a:prstGeom prst="rect">
            <a:avLst/>
          </a:prstGeom>
          <a:noFill/>
        </p:spPr>
        <p:txBody>
          <a:bodyPr wrap="square" rtlCol="0">
            <a:spAutoFit/>
          </a:bodyPr>
          <a:lstStyle/>
          <a:p>
            <a:pPr algn="ctr"/>
            <a:r>
              <a:rPr kumimoji="1" lang="ja-JP" altLang="en-US" sz="5400" b="1">
                <a:solidFill>
                  <a:schemeClr val="bg1"/>
                </a:solidFill>
                <a:latin typeface="Yu Gothic Medium" panose="020B0400000000000000" pitchFamily="34" charset="-128"/>
                <a:ea typeface="Yu Gothic Medium" panose="020B0400000000000000" pitchFamily="34" charset="-128"/>
              </a:rPr>
              <a:t>こんな悩み、ありますよね？</a:t>
            </a:r>
          </a:p>
        </p:txBody>
      </p:sp>
      <p:sp>
        <p:nvSpPr>
          <p:cNvPr id="8" name="スライド番号プレースホルダー 7">
            <a:extLst>
              <a:ext uri="{FF2B5EF4-FFF2-40B4-BE49-F238E27FC236}">
                <a16:creationId xmlns:a16="http://schemas.microsoft.com/office/drawing/2014/main" id="{116F4D73-BF15-8545-B889-6EA421F57C72}"/>
              </a:ext>
            </a:extLst>
          </p:cNvPr>
          <p:cNvSpPr>
            <a:spLocks noGrp="1"/>
          </p:cNvSpPr>
          <p:nvPr>
            <p:ph type="sldNum" sz="quarter" idx="12"/>
          </p:nvPr>
        </p:nvSpPr>
        <p:spPr/>
        <p:txBody>
          <a:bodyPr/>
          <a:lstStyle/>
          <a:p>
            <a:fld id="{7E239498-AD10-FC48-B4C8-222DD9199322}" type="slidenum">
              <a:rPr kumimoji="1" lang="ja-JP" altLang="en-US" smtClean="0"/>
              <a:t>3</a:t>
            </a:fld>
            <a:endParaRPr kumimoji="1" lang="ja-JP" altLang="en-US"/>
          </a:p>
        </p:txBody>
      </p:sp>
    </p:spTree>
    <p:extLst>
      <p:ext uri="{BB962C8B-B14F-4D97-AF65-F5344CB8AC3E}">
        <p14:creationId xmlns:p14="http://schemas.microsoft.com/office/powerpoint/2010/main" val="981043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4BDC3F-6F5A-0346-94DB-CF692F6CFCFD}"/>
              </a:ext>
            </a:extLst>
          </p:cNvPr>
          <p:cNvSpPr>
            <a:spLocks noGrp="1"/>
          </p:cNvSpPr>
          <p:nvPr>
            <p:ph type="title"/>
          </p:nvPr>
        </p:nvSpPr>
        <p:spPr/>
        <p:txBody>
          <a:bodyPr/>
          <a:lstStyle/>
          <a:p>
            <a:r>
              <a:rPr lang="ja-JP" altLang="en-US"/>
              <a:t>主催者がニュースを選ぶ</a:t>
            </a:r>
            <a:endParaRPr kumimoji="1" lang="ja-JP" altLang="en-US"/>
          </a:p>
        </p:txBody>
      </p:sp>
      <p:pic>
        <p:nvPicPr>
          <p:cNvPr id="6" name="コンテンツ プレースホルダー 5">
            <a:extLst>
              <a:ext uri="{FF2B5EF4-FFF2-40B4-BE49-F238E27FC236}">
                <a16:creationId xmlns:a16="http://schemas.microsoft.com/office/drawing/2014/main" id="{3136B6D4-8593-0345-80DF-0BE37823754F}"/>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910096B1-C1D0-7643-86B6-D844FD530EAB}"/>
              </a:ext>
            </a:extLst>
          </p:cNvPr>
          <p:cNvSpPr>
            <a:spLocks noGrp="1"/>
          </p:cNvSpPr>
          <p:nvPr>
            <p:ph type="sldNum" sz="quarter" idx="12"/>
          </p:nvPr>
        </p:nvSpPr>
        <p:spPr/>
        <p:txBody>
          <a:bodyPr/>
          <a:lstStyle/>
          <a:p>
            <a:fld id="{7E239498-AD10-FC48-B4C8-222DD9199322}" type="slidenum">
              <a:rPr lang="ja-JP" altLang="en-US" smtClean="0"/>
              <a:pPr/>
              <a:t>39</a:t>
            </a:fld>
            <a:endParaRPr lang="ja-JP" altLang="en-US"/>
          </a:p>
        </p:txBody>
      </p:sp>
      <p:pic>
        <p:nvPicPr>
          <p:cNvPr id="5" name="グラフィックス 4" descr="男性のプロフィール">
            <a:extLst>
              <a:ext uri="{FF2B5EF4-FFF2-40B4-BE49-F238E27FC236}">
                <a16:creationId xmlns:a16="http://schemas.microsoft.com/office/drawing/2014/main" id="{3976AF5C-EFB0-8F4F-AB7E-2C5F6D83C9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1268413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6A0B66-D5F7-D044-A1AF-D178A677EFEF}"/>
              </a:ext>
            </a:extLst>
          </p:cNvPr>
          <p:cNvSpPr>
            <a:spLocks noGrp="1"/>
          </p:cNvSpPr>
          <p:nvPr>
            <p:ph type="title"/>
          </p:nvPr>
        </p:nvSpPr>
        <p:spPr/>
        <p:txBody>
          <a:bodyPr/>
          <a:lstStyle/>
          <a:p>
            <a:r>
              <a:rPr lang="ja-JP" altLang="en-US"/>
              <a:t>主催者がニュースを選ぶ</a:t>
            </a:r>
            <a:endParaRPr kumimoji="1" lang="ja-JP" altLang="en-US"/>
          </a:p>
        </p:txBody>
      </p:sp>
      <p:pic>
        <p:nvPicPr>
          <p:cNvPr id="6" name="コンテンツ プレースホルダー 5">
            <a:extLst>
              <a:ext uri="{FF2B5EF4-FFF2-40B4-BE49-F238E27FC236}">
                <a16:creationId xmlns:a16="http://schemas.microsoft.com/office/drawing/2014/main" id="{E509551B-1ADE-2442-AE37-EA8B1AA9F92F}"/>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784FBBC0-ED25-604B-8BE4-EE863C5467D9}"/>
              </a:ext>
            </a:extLst>
          </p:cNvPr>
          <p:cNvSpPr>
            <a:spLocks noGrp="1"/>
          </p:cNvSpPr>
          <p:nvPr>
            <p:ph type="sldNum" sz="quarter" idx="12"/>
          </p:nvPr>
        </p:nvSpPr>
        <p:spPr/>
        <p:txBody>
          <a:bodyPr/>
          <a:lstStyle/>
          <a:p>
            <a:fld id="{7E239498-AD10-FC48-B4C8-222DD9199322}" type="slidenum">
              <a:rPr lang="ja-JP" altLang="en-US" smtClean="0"/>
              <a:pPr/>
              <a:t>40</a:t>
            </a:fld>
            <a:endParaRPr lang="ja-JP" altLang="en-US"/>
          </a:p>
        </p:txBody>
      </p:sp>
      <p:pic>
        <p:nvPicPr>
          <p:cNvPr id="5" name="グラフィックス 4" descr="男性のプロフィール">
            <a:extLst>
              <a:ext uri="{FF2B5EF4-FFF2-40B4-BE49-F238E27FC236}">
                <a16:creationId xmlns:a16="http://schemas.microsoft.com/office/drawing/2014/main" id="{58A2AF69-2192-7948-8005-B5B19C5124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1969308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タイトル 1">
            <a:extLst>
              <a:ext uri="{FF2B5EF4-FFF2-40B4-BE49-F238E27FC236}">
                <a16:creationId xmlns:a16="http://schemas.microsoft.com/office/drawing/2014/main" id="{4E456E22-1AD9-7A4F-A503-23BCC87405C6}"/>
              </a:ext>
            </a:extLst>
          </p:cNvPr>
          <p:cNvSpPr>
            <a:spLocks noGrp="1"/>
          </p:cNvSpPr>
          <p:nvPr>
            <p:ph type="title"/>
          </p:nvPr>
        </p:nvSpPr>
        <p:spPr>
          <a:xfrm>
            <a:off x="838200" y="545125"/>
            <a:ext cx="10515600" cy="784911"/>
          </a:xfrm>
        </p:spPr>
        <p:txBody>
          <a:bodyPr/>
          <a:lstStyle/>
          <a:p>
            <a:r>
              <a:rPr kumimoji="1" lang="ja-JP" altLang="en-US"/>
              <a:t>手順</a:t>
            </a:r>
          </a:p>
        </p:txBody>
      </p:sp>
      <p:grpSp>
        <p:nvGrpSpPr>
          <p:cNvPr id="22" name="グループ化 21">
            <a:extLst>
              <a:ext uri="{FF2B5EF4-FFF2-40B4-BE49-F238E27FC236}">
                <a16:creationId xmlns:a16="http://schemas.microsoft.com/office/drawing/2014/main" id="{E84D4331-5CC2-644F-95C8-631994C1B940}"/>
              </a:ext>
            </a:extLst>
          </p:cNvPr>
          <p:cNvGrpSpPr/>
          <p:nvPr/>
        </p:nvGrpSpPr>
        <p:grpSpPr>
          <a:xfrm>
            <a:off x="329133" y="2080490"/>
            <a:ext cx="3474720" cy="3477600"/>
            <a:chOff x="329133" y="2080490"/>
            <a:chExt cx="3474720" cy="3477600"/>
          </a:xfrm>
        </p:grpSpPr>
        <p:sp>
          <p:nvSpPr>
            <p:cNvPr id="23" name="フリーフォーム 22">
              <a:extLst>
                <a:ext uri="{FF2B5EF4-FFF2-40B4-BE49-F238E27FC236}">
                  <a16:creationId xmlns:a16="http://schemas.microsoft.com/office/drawing/2014/main" id="{EC0ABC9B-9D2A-FA48-BB29-7AB19ACB8647}"/>
                </a:ext>
              </a:extLst>
            </p:cNvPr>
            <p:cNvSpPr/>
            <p:nvPr/>
          </p:nvSpPr>
          <p:spPr>
            <a:xfrm>
              <a:off x="797530" y="2080490"/>
              <a:ext cx="2880000" cy="3477600"/>
            </a:xfrm>
            <a:custGeom>
              <a:avLst/>
              <a:gdLst>
                <a:gd name="connsiteX0" fmla="*/ 0 w 2880000"/>
                <a:gd name="connsiteY0" fmla="*/ 0 h 3477600"/>
                <a:gd name="connsiteX1" fmla="*/ 1976589 w 2880000"/>
                <a:gd name="connsiteY1" fmla="*/ 0 h 3477600"/>
                <a:gd name="connsiteX2" fmla="*/ 2880000 w 2880000"/>
                <a:gd name="connsiteY2" fmla="*/ 1738800 h 3477600"/>
                <a:gd name="connsiteX3" fmla="*/ 1976589 w 2880000"/>
                <a:gd name="connsiteY3" fmla="*/ 3477600 h 3477600"/>
                <a:gd name="connsiteX4" fmla="*/ 0 w 2880000"/>
                <a:gd name="connsiteY4" fmla="*/ 3477600 h 3477600"/>
                <a:gd name="connsiteX5" fmla="*/ 0 w 2880000"/>
                <a:gd name="connsiteY5" fmla="*/ 0 h 347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0" h="3477600">
                  <a:moveTo>
                    <a:pt x="0" y="0"/>
                  </a:moveTo>
                  <a:lnTo>
                    <a:pt x="1976589" y="0"/>
                  </a:lnTo>
                  <a:lnTo>
                    <a:pt x="2880000" y="1738800"/>
                  </a:lnTo>
                  <a:lnTo>
                    <a:pt x="1976589" y="3477600"/>
                  </a:lnTo>
                  <a:lnTo>
                    <a:pt x="0" y="3477600"/>
                  </a:lnTo>
                  <a:lnTo>
                    <a:pt x="0" y="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ja-JP" sz="2300" dirty="0"/>
            </a:p>
          </p:txBody>
        </p:sp>
        <p:pic>
          <p:nvPicPr>
            <p:cNvPr id="24" name="グラフィックス 23" descr="男性のプロフィール">
              <a:extLst>
                <a:ext uri="{FF2B5EF4-FFF2-40B4-BE49-F238E27FC236}">
                  <a16:creationId xmlns:a16="http://schemas.microsoft.com/office/drawing/2014/main" id="{5CF7F7D3-5231-8345-8E0B-673B8834C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235" y="2959625"/>
              <a:ext cx="900000" cy="900000"/>
            </a:xfrm>
            <a:prstGeom prst="rect">
              <a:avLst/>
            </a:prstGeom>
          </p:spPr>
        </p:pic>
        <p:pic>
          <p:nvPicPr>
            <p:cNvPr id="26" name="グラフィックス 25" descr="新聞">
              <a:extLst>
                <a:ext uri="{FF2B5EF4-FFF2-40B4-BE49-F238E27FC236}">
                  <a16:creationId xmlns:a16="http://schemas.microsoft.com/office/drawing/2014/main" id="{1BE31840-3431-904D-8FA0-300F568114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89847" y="2959625"/>
              <a:ext cx="900000" cy="900000"/>
            </a:xfrm>
            <a:prstGeom prst="rect">
              <a:avLst/>
            </a:prstGeom>
          </p:spPr>
        </p:pic>
        <p:pic>
          <p:nvPicPr>
            <p:cNvPr id="27" name="グラフィックス 26" descr="右向き指示マーク">
              <a:extLst>
                <a:ext uri="{FF2B5EF4-FFF2-40B4-BE49-F238E27FC236}">
                  <a16:creationId xmlns:a16="http://schemas.microsoft.com/office/drawing/2014/main" id="{42A02FB9-4D11-B741-81DC-EF77BCDDEB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4235" y="3085625"/>
              <a:ext cx="648000" cy="648000"/>
            </a:xfrm>
            <a:prstGeom prst="rect">
              <a:avLst/>
            </a:prstGeom>
          </p:spPr>
        </p:pic>
        <p:sp>
          <p:nvSpPr>
            <p:cNvPr id="28" name="テキスト ボックス 27">
              <a:extLst>
                <a:ext uri="{FF2B5EF4-FFF2-40B4-BE49-F238E27FC236}">
                  <a16:creationId xmlns:a16="http://schemas.microsoft.com/office/drawing/2014/main" id="{ABF65CE6-4DA5-D44B-B3C6-728237C9953A}"/>
                </a:ext>
              </a:extLst>
            </p:cNvPr>
            <p:cNvSpPr txBox="1"/>
            <p:nvPr/>
          </p:nvSpPr>
          <p:spPr>
            <a:xfrm>
              <a:off x="329133" y="4268308"/>
              <a:ext cx="3474720" cy="369332"/>
            </a:xfrm>
            <a:prstGeom prst="rect">
              <a:avLst/>
            </a:prstGeom>
            <a:noFill/>
          </p:spPr>
          <p:txBody>
            <a:bodyPr wrap="square" rtlCol="0">
              <a:spAutoFit/>
            </a:bodyPr>
            <a:lstStyle/>
            <a:p>
              <a:pPr algn="ctr"/>
              <a:r>
                <a:rPr kumimoji="1" lang="ja-JP" altLang="en-US">
                  <a:solidFill>
                    <a:schemeClr val="bg1"/>
                  </a:solidFill>
                </a:rPr>
                <a:t>主催者がニュースを選ぶ</a:t>
              </a:r>
            </a:p>
          </p:txBody>
        </p:sp>
      </p:grpSp>
      <p:grpSp>
        <p:nvGrpSpPr>
          <p:cNvPr id="35" name="グループ化 34">
            <a:extLst>
              <a:ext uri="{FF2B5EF4-FFF2-40B4-BE49-F238E27FC236}">
                <a16:creationId xmlns:a16="http://schemas.microsoft.com/office/drawing/2014/main" id="{73121FA1-020B-1541-A891-A1D276355F00}"/>
              </a:ext>
            </a:extLst>
          </p:cNvPr>
          <p:cNvGrpSpPr/>
          <p:nvPr/>
        </p:nvGrpSpPr>
        <p:grpSpPr>
          <a:xfrm>
            <a:off x="5475850" y="2080490"/>
            <a:ext cx="3691223" cy="3477600"/>
            <a:chOff x="5475850" y="2080490"/>
            <a:chExt cx="3691223" cy="3477600"/>
          </a:xfrm>
        </p:grpSpPr>
        <p:sp>
          <p:nvSpPr>
            <p:cNvPr id="36" name="山形 35">
              <a:extLst>
                <a:ext uri="{FF2B5EF4-FFF2-40B4-BE49-F238E27FC236}">
                  <a16:creationId xmlns:a16="http://schemas.microsoft.com/office/drawing/2014/main" id="{63D6EF29-B656-704A-9E11-8CE2FD16D72F}"/>
                </a:ext>
              </a:extLst>
            </p:cNvPr>
            <p:cNvSpPr/>
            <p:nvPr/>
          </p:nvSpPr>
          <p:spPr>
            <a:xfrm>
              <a:off x="5475850" y="2080490"/>
              <a:ext cx="3600000" cy="3477600"/>
            </a:xfrm>
            <a:prstGeom prst="chevron">
              <a:avLst>
                <a:gd name="adj" fmla="val 2584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37" name="図 36">
              <a:extLst>
                <a:ext uri="{FF2B5EF4-FFF2-40B4-BE49-F238E27FC236}">
                  <a16:creationId xmlns:a16="http://schemas.microsoft.com/office/drawing/2014/main" id="{0FF3068A-D782-CE48-B079-FC2CF181078D}"/>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Effect>
                        <a14:brightnessContrast bright="40000" contrast="40000"/>
                      </a14:imgEffect>
                    </a14:imgLayer>
                  </a14:imgProps>
                </a:ext>
              </a:extLst>
            </a:blip>
            <a:stretch>
              <a:fillRect/>
            </a:stretch>
          </p:blipFill>
          <p:spPr>
            <a:xfrm>
              <a:off x="6393033" y="3031625"/>
              <a:ext cx="2329044" cy="756000"/>
            </a:xfrm>
            <a:prstGeom prst="rect">
              <a:avLst/>
            </a:prstGeom>
          </p:spPr>
        </p:pic>
        <p:sp>
          <p:nvSpPr>
            <p:cNvPr id="38" name="テキスト ボックス 37">
              <a:extLst>
                <a:ext uri="{FF2B5EF4-FFF2-40B4-BE49-F238E27FC236}">
                  <a16:creationId xmlns:a16="http://schemas.microsoft.com/office/drawing/2014/main" id="{EB76F59E-F6C6-E045-8A8E-543827CDB88E}"/>
                </a:ext>
              </a:extLst>
            </p:cNvPr>
            <p:cNvSpPr txBox="1"/>
            <p:nvPr/>
          </p:nvSpPr>
          <p:spPr>
            <a:xfrm>
              <a:off x="5692353" y="4271094"/>
              <a:ext cx="3474720" cy="369332"/>
            </a:xfrm>
            <a:prstGeom prst="rect">
              <a:avLst/>
            </a:prstGeom>
            <a:noFill/>
          </p:spPr>
          <p:txBody>
            <a:bodyPr wrap="square" rtlCol="0">
              <a:spAutoFit/>
            </a:bodyPr>
            <a:lstStyle/>
            <a:p>
              <a:pPr algn="ctr"/>
              <a:r>
                <a:rPr kumimoji="1" lang="ja-JP" altLang="en-US">
                  <a:solidFill>
                    <a:schemeClr val="bg1"/>
                  </a:solidFill>
                </a:rPr>
                <a:t>アイスブレイクを始める</a:t>
              </a:r>
            </a:p>
          </p:txBody>
        </p:sp>
      </p:grpSp>
      <p:grpSp>
        <p:nvGrpSpPr>
          <p:cNvPr id="39" name="グループ化 38">
            <a:extLst>
              <a:ext uri="{FF2B5EF4-FFF2-40B4-BE49-F238E27FC236}">
                <a16:creationId xmlns:a16="http://schemas.microsoft.com/office/drawing/2014/main" id="{72747745-29F1-7045-9812-1415989714E1}"/>
              </a:ext>
            </a:extLst>
          </p:cNvPr>
          <p:cNvGrpSpPr/>
          <p:nvPr/>
        </p:nvGrpSpPr>
        <p:grpSpPr>
          <a:xfrm>
            <a:off x="8173516" y="2080490"/>
            <a:ext cx="3689351" cy="3477600"/>
            <a:chOff x="8173516" y="2080490"/>
            <a:chExt cx="3689351" cy="3477600"/>
          </a:xfrm>
        </p:grpSpPr>
        <p:sp>
          <p:nvSpPr>
            <p:cNvPr id="40" name="山形 39">
              <a:extLst>
                <a:ext uri="{FF2B5EF4-FFF2-40B4-BE49-F238E27FC236}">
                  <a16:creationId xmlns:a16="http://schemas.microsoft.com/office/drawing/2014/main" id="{1E7832D8-7A8D-D943-8D78-3848A8CF7BA9}"/>
                </a:ext>
              </a:extLst>
            </p:cNvPr>
            <p:cNvSpPr/>
            <p:nvPr/>
          </p:nvSpPr>
          <p:spPr>
            <a:xfrm>
              <a:off x="8173516" y="2080490"/>
              <a:ext cx="3600000" cy="3477600"/>
            </a:xfrm>
            <a:prstGeom prst="chevron">
              <a:avLst>
                <a:gd name="adj" fmla="val 2584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41" name="グラフィックス 40" descr="男性のプロフィール">
              <a:extLst>
                <a:ext uri="{FF2B5EF4-FFF2-40B4-BE49-F238E27FC236}">
                  <a16:creationId xmlns:a16="http://schemas.microsoft.com/office/drawing/2014/main" id="{2E07FE28-3C94-954F-8E32-B8A1FEB9FD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6407" y="2959625"/>
              <a:ext cx="900000" cy="900000"/>
            </a:xfrm>
            <a:prstGeom prst="rect">
              <a:avLst/>
            </a:prstGeom>
          </p:spPr>
        </p:pic>
        <p:pic>
          <p:nvPicPr>
            <p:cNvPr id="60" name="グラフィックス 59" descr="プレゼンテーション (円グラフ)">
              <a:extLst>
                <a:ext uri="{FF2B5EF4-FFF2-40B4-BE49-F238E27FC236}">
                  <a16:creationId xmlns:a16="http://schemas.microsoft.com/office/drawing/2014/main" id="{24850CBD-38FD-3448-991E-A4AE98E928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89585" y="2959625"/>
              <a:ext cx="900000" cy="900000"/>
            </a:xfrm>
            <a:prstGeom prst="rect">
              <a:avLst/>
            </a:prstGeom>
          </p:spPr>
        </p:pic>
        <p:sp>
          <p:nvSpPr>
            <p:cNvPr id="61" name="テキスト ボックス 60">
              <a:extLst>
                <a:ext uri="{FF2B5EF4-FFF2-40B4-BE49-F238E27FC236}">
                  <a16:creationId xmlns:a16="http://schemas.microsoft.com/office/drawing/2014/main" id="{EA9161D9-8E1F-324B-83A3-326F176FFF9F}"/>
                </a:ext>
              </a:extLst>
            </p:cNvPr>
            <p:cNvSpPr txBox="1"/>
            <p:nvPr/>
          </p:nvSpPr>
          <p:spPr>
            <a:xfrm>
              <a:off x="8388147" y="4268308"/>
              <a:ext cx="3474720" cy="369332"/>
            </a:xfrm>
            <a:prstGeom prst="rect">
              <a:avLst/>
            </a:prstGeom>
            <a:noFill/>
          </p:spPr>
          <p:txBody>
            <a:bodyPr wrap="square" rtlCol="0">
              <a:spAutoFit/>
            </a:bodyPr>
            <a:lstStyle/>
            <a:p>
              <a:pPr algn="ctr"/>
              <a:r>
                <a:rPr kumimoji="1" lang="ja-JP" altLang="en-US">
                  <a:solidFill>
                    <a:schemeClr val="bg1"/>
                  </a:solidFill>
                </a:rPr>
                <a:t>主催者が評価を見る</a:t>
              </a:r>
            </a:p>
          </p:txBody>
        </p:sp>
      </p:grpSp>
      <p:grpSp>
        <p:nvGrpSpPr>
          <p:cNvPr id="29" name="グループ化 28">
            <a:extLst>
              <a:ext uri="{FF2B5EF4-FFF2-40B4-BE49-F238E27FC236}">
                <a16:creationId xmlns:a16="http://schemas.microsoft.com/office/drawing/2014/main" id="{A65B69E8-851F-6945-9910-0E304FA7CAD5}"/>
              </a:ext>
            </a:extLst>
          </p:cNvPr>
          <p:cNvGrpSpPr/>
          <p:nvPr/>
        </p:nvGrpSpPr>
        <p:grpSpPr>
          <a:xfrm>
            <a:off x="2777530" y="2080490"/>
            <a:ext cx="3654270" cy="3477600"/>
            <a:chOff x="2777530" y="2080490"/>
            <a:chExt cx="3654270" cy="3477600"/>
          </a:xfrm>
        </p:grpSpPr>
        <p:sp>
          <p:nvSpPr>
            <p:cNvPr id="30" name="山形 29">
              <a:extLst>
                <a:ext uri="{FF2B5EF4-FFF2-40B4-BE49-F238E27FC236}">
                  <a16:creationId xmlns:a16="http://schemas.microsoft.com/office/drawing/2014/main" id="{345CF458-8724-E24D-A180-951A07E7CFD9}"/>
                </a:ext>
              </a:extLst>
            </p:cNvPr>
            <p:cNvSpPr/>
            <p:nvPr/>
          </p:nvSpPr>
          <p:spPr>
            <a:xfrm>
              <a:off x="2777530" y="2080490"/>
              <a:ext cx="3600000" cy="3477600"/>
            </a:xfrm>
            <a:prstGeom prst="chevron">
              <a:avLst>
                <a:gd name="adj" fmla="val 25849"/>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31" name="グラフィックス 30" descr="新聞">
              <a:extLst>
                <a:ext uri="{FF2B5EF4-FFF2-40B4-BE49-F238E27FC236}">
                  <a16:creationId xmlns:a16="http://schemas.microsoft.com/office/drawing/2014/main" id="{0E030D36-BA3A-0548-9D5E-1703574B04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3643" y="2959625"/>
              <a:ext cx="900000" cy="900000"/>
            </a:xfrm>
            <a:prstGeom prst="rect">
              <a:avLst/>
            </a:prstGeom>
          </p:spPr>
        </p:pic>
        <p:pic>
          <p:nvPicPr>
            <p:cNvPr id="32" name="グラフィックス 31" descr="右向き指示マーク">
              <a:extLst>
                <a:ext uri="{FF2B5EF4-FFF2-40B4-BE49-F238E27FC236}">
                  <a16:creationId xmlns:a16="http://schemas.microsoft.com/office/drawing/2014/main" id="{F7573AE3-C6F8-1A4C-81D9-F5504B604F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8031" y="3085625"/>
              <a:ext cx="648000" cy="648000"/>
            </a:xfrm>
            <a:prstGeom prst="rect">
              <a:avLst/>
            </a:prstGeom>
          </p:spPr>
        </p:pic>
        <p:pic>
          <p:nvPicPr>
            <p:cNvPr id="33" name="グラフィックス 32" descr="ユーザー">
              <a:extLst>
                <a:ext uri="{FF2B5EF4-FFF2-40B4-BE49-F238E27FC236}">
                  <a16:creationId xmlns:a16="http://schemas.microsoft.com/office/drawing/2014/main" id="{C88CBCC1-9817-4442-896D-209BA99C0E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98031" y="3031625"/>
              <a:ext cx="900000" cy="900000"/>
            </a:xfrm>
            <a:prstGeom prst="rect">
              <a:avLst/>
            </a:prstGeom>
          </p:spPr>
        </p:pic>
        <p:sp>
          <p:nvSpPr>
            <p:cNvPr id="34" name="テキスト ボックス 33">
              <a:extLst>
                <a:ext uri="{FF2B5EF4-FFF2-40B4-BE49-F238E27FC236}">
                  <a16:creationId xmlns:a16="http://schemas.microsoft.com/office/drawing/2014/main" id="{92AB6F2D-DF46-5649-946E-709B79CF6907}"/>
                </a:ext>
              </a:extLst>
            </p:cNvPr>
            <p:cNvSpPr txBox="1"/>
            <p:nvPr/>
          </p:nvSpPr>
          <p:spPr>
            <a:xfrm>
              <a:off x="2957080" y="4268308"/>
              <a:ext cx="3474720" cy="369332"/>
            </a:xfrm>
            <a:prstGeom prst="rect">
              <a:avLst/>
            </a:prstGeom>
            <a:noFill/>
          </p:spPr>
          <p:txBody>
            <a:bodyPr wrap="square" rtlCol="0">
              <a:spAutoFit/>
            </a:bodyPr>
            <a:lstStyle/>
            <a:p>
              <a:pPr algn="ctr"/>
              <a:r>
                <a:rPr kumimoji="1" lang="ja-JP" altLang="en-US">
                  <a:solidFill>
                    <a:schemeClr val="bg1"/>
                  </a:solidFill>
                </a:rPr>
                <a:t>参加者がニュースを選ぶ</a:t>
              </a:r>
            </a:p>
          </p:txBody>
        </p:sp>
      </p:grpSp>
      <p:sp>
        <p:nvSpPr>
          <p:cNvPr id="42" name="スライド番号プレースホルダー 3">
            <a:extLst>
              <a:ext uri="{FF2B5EF4-FFF2-40B4-BE49-F238E27FC236}">
                <a16:creationId xmlns:a16="http://schemas.microsoft.com/office/drawing/2014/main" id="{65F7B41A-1F99-B24A-BAA5-3D24FE02FBF5}"/>
              </a:ext>
            </a:extLst>
          </p:cNvPr>
          <p:cNvSpPr>
            <a:spLocks noGrp="1"/>
          </p:cNvSpPr>
          <p:nvPr>
            <p:ph type="sldNum" sz="quarter" idx="12"/>
          </p:nvPr>
        </p:nvSpPr>
        <p:spPr>
          <a:xfrm>
            <a:off x="8610600" y="6308544"/>
            <a:ext cx="2743200" cy="365125"/>
          </a:xfrm>
        </p:spPr>
        <p:txBody>
          <a:bodyPr/>
          <a:lstStyle/>
          <a:p>
            <a:fld id="{7E239498-AD10-FC48-B4C8-222DD9199322}" type="slidenum">
              <a:rPr lang="ja-JP" altLang="en-US" smtClean="0"/>
              <a:pPr/>
              <a:t>41</a:t>
            </a:fld>
            <a:endParaRPr lang="ja-JP" altLang="en-US"/>
          </a:p>
        </p:txBody>
      </p:sp>
    </p:spTree>
    <p:extLst>
      <p:ext uri="{BB962C8B-B14F-4D97-AF65-F5344CB8AC3E}">
        <p14:creationId xmlns:p14="http://schemas.microsoft.com/office/powerpoint/2010/main" val="105287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200"/>
                                  </p:stCondLst>
                                  <p:childTnLst>
                                    <p:animEffect transition="out" filter="fade">
                                      <p:cBhvr>
                                        <p:cTn id="6" dur="1000"/>
                                        <p:tgtEl>
                                          <p:spTgt spid="22"/>
                                        </p:tgtEl>
                                      </p:cBhvr>
                                    </p:animEffect>
                                    <p:set>
                                      <p:cBhvr>
                                        <p:cTn id="7" dur="1" fill="hold">
                                          <p:stCondLst>
                                            <p:cond delay="999"/>
                                          </p:stCondLst>
                                        </p:cTn>
                                        <p:tgtEl>
                                          <p:spTgt spid="22"/>
                                        </p:tgtEl>
                                        <p:attrNameLst>
                                          <p:attrName>style.visibility</p:attrName>
                                        </p:attrNameLst>
                                      </p:cBhvr>
                                      <p:to>
                                        <p:strVal val="hidden"/>
                                      </p:to>
                                    </p:set>
                                  </p:childTnLst>
                                </p:cTn>
                              </p:par>
                              <p:par>
                                <p:cTn id="8" presetID="10" presetClass="exit" presetSubtype="0" fill="hold" nodeType="withEffect">
                                  <p:stCondLst>
                                    <p:cond delay="200"/>
                                  </p:stCondLst>
                                  <p:childTnLst>
                                    <p:animEffect transition="out" filter="fade">
                                      <p:cBhvr>
                                        <p:cTn id="9" dur="1000"/>
                                        <p:tgtEl>
                                          <p:spTgt spid="35"/>
                                        </p:tgtEl>
                                      </p:cBhvr>
                                    </p:animEffect>
                                    <p:set>
                                      <p:cBhvr>
                                        <p:cTn id="10" dur="1" fill="hold">
                                          <p:stCondLst>
                                            <p:cond delay="999"/>
                                          </p:stCondLst>
                                        </p:cTn>
                                        <p:tgtEl>
                                          <p:spTgt spid="35"/>
                                        </p:tgtEl>
                                        <p:attrNameLst>
                                          <p:attrName>style.visibility</p:attrName>
                                        </p:attrNameLst>
                                      </p:cBhvr>
                                      <p:to>
                                        <p:strVal val="hidden"/>
                                      </p:to>
                                    </p:set>
                                  </p:childTnLst>
                                </p:cTn>
                              </p:par>
                              <p:par>
                                <p:cTn id="11" presetID="10" presetClass="exit" presetSubtype="0" fill="hold" nodeType="withEffect">
                                  <p:stCondLst>
                                    <p:cond delay="200"/>
                                  </p:stCondLst>
                                  <p:childTnLst>
                                    <p:animEffect transition="out" filter="fade">
                                      <p:cBhvr>
                                        <p:cTn id="12" dur="1000"/>
                                        <p:tgtEl>
                                          <p:spTgt spid="39"/>
                                        </p:tgtEl>
                                      </p:cBhvr>
                                    </p:animEffect>
                                    <p:set>
                                      <p:cBhvr>
                                        <p:cTn id="13" dur="1" fill="hold">
                                          <p:stCondLst>
                                            <p:cond delay="999"/>
                                          </p:stCondLst>
                                        </p:cTn>
                                        <p:tgtEl>
                                          <p:spTgt spid="39"/>
                                        </p:tgtEl>
                                        <p:attrNameLst>
                                          <p:attrName>style.visibility</p:attrName>
                                        </p:attrNameLst>
                                      </p:cBhvr>
                                      <p:to>
                                        <p:strVal val="hidden"/>
                                      </p:to>
                                    </p:set>
                                  </p:childTnLst>
                                </p:cTn>
                              </p:par>
                              <p:par>
                                <p:cTn id="14" presetID="0" presetClass="path" presetSubtype="0" fill="hold" nodeType="withEffect">
                                  <p:stCondLst>
                                    <p:cond delay="200"/>
                                  </p:stCondLst>
                                  <p:childTnLst>
                                    <p:animMotion origin="layout" path="M -4.375E-6 -4.44444E-6 L 0.11146 0.0007 " pathEditMode="relative" rAng="0" ptsTypes="AA">
                                      <p:cBhvr>
                                        <p:cTn id="15" dur="1000" fill="hold"/>
                                        <p:tgtEl>
                                          <p:spTgt spid="29"/>
                                        </p:tgtEl>
                                        <p:attrNameLst>
                                          <p:attrName>ppt_x</p:attrName>
                                          <p:attrName>ppt_y</p:attrName>
                                        </p:attrNameLst>
                                      </p:cBhvr>
                                      <p:rCtr x="5573" y="23"/>
                                    </p:animMotion>
                                  </p:childTnLst>
                                </p:cTn>
                              </p:par>
                              <p:par>
                                <p:cTn id="16" presetID="6" presetClass="emph" presetSubtype="0" fill="hold" nodeType="withEffect">
                                  <p:stCondLst>
                                    <p:cond delay="200"/>
                                  </p:stCondLst>
                                  <p:childTnLst>
                                    <p:animScale>
                                      <p:cBhvr>
                                        <p:cTn id="17" dur="1000" fill="hold"/>
                                        <p:tgtEl>
                                          <p:spTgt spid="29"/>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EB416B-F0A4-0D4E-8489-85008AECC99F}"/>
              </a:ext>
            </a:extLst>
          </p:cNvPr>
          <p:cNvSpPr>
            <a:spLocks noGrp="1"/>
          </p:cNvSpPr>
          <p:nvPr>
            <p:ph type="title"/>
          </p:nvPr>
        </p:nvSpPr>
        <p:spPr/>
        <p:txBody>
          <a:bodyPr/>
          <a:lstStyle/>
          <a:p>
            <a:r>
              <a:rPr lang="ja-JP" altLang="en-US"/>
              <a:t>参加者がニュースを選ぶ</a:t>
            </a:r>
            <a:endParaRPr kumimoji="1" lang="ja-JP" altLang="en-US"/>
          </a:p>
        </p:txBody>
      </p:sp>
      <p:pic>
        <p:nvPicPr>
          <p:cNvPr id="6" name="コンテンツ プレースホルダー 5">
            <a:extLst>
              <a:ext uri="{FF2B5EF4-FFF2-40B4-BE49-F238E27FC236}">
                <a16:creationId xmlns:a16="http://schemas.microsoft.com/office/drawing/2014/main" id="{0A10AD4F-809B-644B-B0CD-D2F091A3EB5A}"/>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84868030-17C7-E945-B489-6EF9C8A905C9}"/>
              </a:ext>
            </a:extLst>
          </p:cNvPr>
          <p:cNvSpPr>
            <a:spLocks noGrp="1"/>
          </p:cNvSpPr>
          <p:nvPr>
            <p:ph type="sldNum" sz="quarter" idx="12"/>
          </p:nvPr>
        </p:nvSpPr>
        <p:spPr/>
        <p:txBody>
          <a:bodyPr/>
          <a:lstStyle/>
          <a:p>
            <a:fld id="{7E239498-AD10-FC48-B4C8-222DD9199322}" type="slidenum">
              <a:rPr lang="ja-JP" altLang="en-US" smtClean="0"/>
              <a:pPr/>
              <a:t>42</a:t>
            </a:fld>
            <a:endParaRPr lang="ja-JP" altLang="en-US"/>
          </a:p>
        </p:txBody>
      </p:sp>
      <p:pic>
        <p:nvPicPr>
          <p:cNvPr id="5" name="グラフィックス 4" descr="ユーザー">
            <a:extLst>
              <a:ext uri="{FF2B5EF4-FFF2-40B4-BE49-F238E27FC236}">
                <a16:creationId xmlns:a16="http://schemas.microsoft.com/office/drawing/2014/main" id="{799AB696-E2D6-494A-9317-483AE61FF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2695770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EB416B-F0A4-0D4E-8489-85008AECC99F}"/>
              </a:ext>
            </a:extLst>
          </p:cNvPr>
          <p:cNvSpPr>
            <a:spLocks noGrp="1"/>
          </p:cNvSpPr>
          <p:nvPr>
            <p:ph type="title"/>
          </p:nvPr>
        </p:nvSpPr>
        <p:spPr/>
        <p:txBody>
          <a:bodyPr/>
          <a:lstStyle/>
          <a:p>
            <a:r>
              <a:rPr lang="ja-JP" altLang="en-US"/>
              <a:t>参加者がニュースを選ぶ</a:t>
            </a:r>
            <a:endParaRPr kumimoji="1" lang="ja-JP" altLang="en-US"/>
          </a:p>
        </p:txBody>
      </p:sp>
      <p:pic>
        <p:nvPicPr>
          <p:cNvPr id="6" name="コンテンツ プレースホルダー 5">
            <a:extLst>
              <a:ext uri="{FF2B5EF4-FFF2-40B4-BE49-F238E27FC236}">
                <a16:creationId xmlns:a16="http://schemas.microsoft.com/office/drawing/2014/main" id="{15C3BA4D-89BB-2F45-9E38-99950E9C06D2}"/>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84868030-17C7-E945-B489-6EF9C8A905C9}"/>
              </a:ext>
            </a:extLst>
          </p:cNvPr>
          <p:cNvSpPr>
            <a:spLocks noGrp="1"/>
          </p:cNvSpPr>
          <p:nvPr>
            <p:ph type="sldNum" sz="quarter" idx="12"/>
          </p:nvPr>
        </p:nvSpPr>
        <p:spPr/>
        <p:txBody>
          <a:bodyPr/>
          <a:lstStyle/>
          <a:p>
            <a:fld id="{7E239498-AD10-FC48-B4C8-222DD9199322}" type="slidenum">
              <a:rPr lang="ja-JP" altLang="en-US" smtClean="0"/>
              <a:pPr/>
              <a:t>43</a:t>
            </a:fld>
            <a:endParaRPr lang="ja-JP" altLang="en-US"/>
          </a:p>
        </p:txBody>
      </p:sp>
      <p:pic>
        <p:nvPicPr>
          <p:cNvPr id="5" name="グラフィックス 4" descr="ユーザー">
            <a:extLst>
              <a:ext uri="{FF2B5EF4-FFF2-40B4-BE49-F238E27FC236}">
                <a16:creationId xmlns:a16="http://schemas.microsoft.com/office/drawing/2014/main" id="{29108113-833B-254E-AF66-0D90F3EEEB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2455512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EB416B-F0A4-0D4E-8489-85008AECC99F}"/>
              </a:ext>
            </a:extLst>
          </p:cNvPr>
          <p:cNvSpPr>
            <a:spLocks noGrp="1"/>
          </p:cNvSpPr>
          <p:nvPr>
            <p:ph type="title"/>
          </p:nvPr>
        </p:nvSpPr>
        <p:spPr/>
        <p:txBody>
          <a:bodyPr/>
          <a:lstStyle/>
          <a:p>
            <a:r>
              <a:rPr lang="ja-JP" altLang="en-US"/>
              <a:t>参加者がニュースを選ぶ</a:t>
            </a:r>
            <a:endParaRPr kumimoji="1" lang="ja-JP" altLang="en-US"/>
          </a:p>
        </p:txBody>
      </p:sp>
      <p:pic>
        <p:nvPicPr>
          <p:cNvPr id="6" name="コンテンツ プレースホルダー 5">
            <a:extLst>
              <a:ext uri="{FF2B5EF4-FFF2-40B4-BE49-F238E27FC236}">
                <a16:creationId xmlns:a16="http://schemas.microsoft.com/office/drawing/2014/main" id="{ABBE393B-B1CE-F248-B6BB-CE03F618691F}"/>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84868030-17C7-E945-B489-6EF9C8A905C9}"/>
              </a:ext>
            </a:extLst>
          </p:cNvPr>
          <p:cNvSpPr>
            <a:spLocks noGrp="1"/>
          </p:cNvSpPr>
          <p:nvPr>
            <p:ph type="sldNum" sz="quarter" idx="12"/>
          </p:nvPr>
        </p:nvSpPr>
        <p:spPr/>
        <p:txBody>
          <a:bodyPr/>
          <a:lstStyle/>
          <a:p>
            <a:fld id="{7E239498-AD10-FC48-B4C8-222DD9199322}" type="slidenum">
              <a:rPr lang="ja-JP" altLang="en-US" smtClean="0"/>
              <a:pPr/>
              <a:t>44</a:t>
            </a:fld>
            <a:endParaRPr lang="ja-JP" altLang="en-US"/>
          </a:p>
        </p:txBody>
      </p:sp>
      <p:pic>
        <p:nvPicPr>
          <p:cNvPr id="5" name="グラフィックス 4" descr="ユーザー">
            <a:extLst>
              <a:ext uri="{FF2B5EF4-FFF2-40B4-BE49-F238E27FC236}">
                <a16:creationId xmlns:a16="http://schemas.microsoft.com/office/drawing/2014/main" id="{1DADD6C6-76DA-234C-8485-7948590DF1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1398970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EB416B-F0A4-0D4E-8489-85008AECC99F}"/>
              </a:ext>
            </a:extLst>
          </p:cNvPr>
          <p:cNvSpPr>
            <a:spLocks noGrp="1"/>
          </p:cNvSpPr>
          <p:nvPr>
            <p:ph type="title"/>
          </p:nvPr>
        </p:nvSpPr>
        <p:spPr/>
        <p:txBody>
          <a:bodyPr/>
          <a:lstStyle/>
          <a:p>
            <a:r>
              <a:rPr lang="ja-JP" altLang="en-US"/>
              <a:t>参加者がニュースを選ぶ</a:t>
            </a:r>
            <a:endParaRPr kumimoji="1" lang="ja-JP" altLang="en-US"/>
          </a:p>
        </p:txBody>
      </p:sp>
      <p:pic>
        <p:nvPicPr>
          <p:cNvPr id="6" name="コンテンツ プレースホルダー 5">
            <a:extLst>
              <a:ext uri="{FF2B5EF4-FFF2-40B4-BE49-F238E27FC236}">
                <a16:creationId xmlns:a16="http://schemas.microsoft.com/office/drawing/2014/main" id="{F8BE1931-5B59-7549-B125-F65855FFCF55}"/>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84868030-17C7-E945-B489-6EF9C8A905C9}"/>
              </a:ext>
            </a:extLst>
          </p:cNvPr>
          <p:cNvSpPr>
            <a:spLocks noGrp="1"/>
          </p:cNvSpPr>
          <p:nvPr>
            <p:ph type="sldNum" sz="quarter" idx="12"/>
          </p:nvPr>
        </p:nvSpPr>
        <p:spPr/>
        <p:txBody>
          <a:bodyPr/>
          <a:lstStyle/>
          <a:p>
            <a:fld id="{7E239498-AD10-FC48-B4C8-222DD9199322}" type="slidenum">
              <a:rPr lang="ja-JP" altLang="en-US" smtClean="0"/>
              <a:pPr/>
              <a:t>45</a:t>
            </a:fld>
            <a:endParaRPr lang="ja-JP" altLang="en-US"/>
          </a:p>
        </p:txBody>
      </p:sp>
      <p:pic>
        <p:nvPicPr>
          <p:cNvPr id="5" name="グラフィックス 4" descr="ユーザー">
            <a:extLst>
              <a:ext uri="{FF2B5EF4-FFF2-40B4-BE49-F238E27FC236}">
                <a16:creationId xmlns:a16="http://schemas.microsoft.com/office/drawing/2014/main" id="{20EDB568-7B56-984D-A63B-E11196C56F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198158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タイトル 1">
            <a:extLst>
              <a:ext uri="{FF2B5EF4-FFF2-40B4-BE49-F238E27FC236}">
                <a16:creationId xmlns:a16="http://schemas.microsoft.com/office/drawing/2014/main" id="{FB582698-FA53-7545-B9B9-7327C4B7B490}"/>
              </a:ext>
            </a:extLst>
          </p:cNvPr>
          <p:cNvSpPr>
            <a:spLocks noGrp="1"/>
          </p:cNvSpPr>
          <p:nvPr>
            <p:ph type="title"/>
          </p:nvPr>
        </p:nvSpPr>
        <p:spPr>
          <a:xfrm>
            <a:off x="838200" y="545125"/>
            <a:ext cx="10515600" cy="784911"/>
          </a:xfrm>
        </p:spPr>
        <p:txBody>
          <a:bodyPr/>
          <a:lstStyle/>
          <a:p>
            <a:r>
              <a:rPr kumimoji="1" lang="ja-JP" altLang="en-US"/>
              <a:t>手順</a:t>
            </a:r>
          </a:p>
        </p:txBody>
      </p:sp>
      <p:grpSp>
        <p:nvGrpSpPr>
          <p:cNvPr id="22" name="グループ化 21">
            <a:extLst>
              <a:ext uri="{FF2B5EF4-FFF2-40B4-BE49-F238E27FC236}">
                <a16:creationId xmlns:a16="http://schemas.microsoft.com/office/drawing/2014/main" id="{B791E33B-558E-A841-991E-73C72CCF360A}"/>
              </a:ext>
            </a:extLst>
          </p:cNvPr>
          <p:cNvGrpSpPr/>
          <p:nvPr/>
        </p:nvGrpSpPr>
        <p:grpSpPr>
          <a:xfrm>
            <a:off x="329133" y="2080490"/>
            <a:ext cx="3474720" cy="3477600"/>
            <a:chOff x="329133" y="2080490"/>
            <a:chExt cx="3474720" cy="3477600"/>
          </a:xfrm>
        </p:grpSpPr>
        <p:sp>
          <p:nvSpPr>
            <p:cNvPr id="24" name="フリーフォーム 23">
              <a:extLst>
                <a:ext uri="{FF2B5EF4-FFF2-40B4-BE49-F238E27FC236}">
                  <a16:creationId xmlns:a16="http://schemas.microsoft.com/office/drawing/2014/main" id="{7F81D9F1-79EC-0E45-A353-EA4846E121C4}"/>
                </a:ext>
              </a:extLst>
            </p:cNvPr>
            <p:cNvSpPr/>
            <p:nvPr/>
          </p:nvSpPr>
          <p:spPr>
            <a:xfrm>
              <a:off x="797530" y="2080490"/>
              <a:ext cx="2880000" cy="3477600"/>
            </a:xfrm>
            <a:custGeom>
              <a:avLst/>
              <a:gdLst>
                <a:gd name="connsiteX0" fmla="*/ 0 w 2880000"/>
                <a:gd name="connsiteY0" fmla="*/ 0 h 3477600"/>
                <a:gd name="connsiteX1" fmla="*/ 1976589 w 2880000"/>
                <a:gd name="connsiteY1" fmla="*/ 0 h 3477600"/>
                <a:gd name="connsiteX2" fmla="*/ 2880000 w 2880000"/>
                <a:gd name="connsiteY2" fmla="*/ 1738800 h 3477600"/>
                <a:gd name="connsiteX3" fmla="*/ 1976589 w 2880000"/>
                <a:gd name="connsiteY3" fmla="*/ 3477600 h 3477600"/>
                <a:gd name="connsiteX4" fmla="*/ 0 w 2880000"/>
                <a:gd name="connsiteY4" fmla="*/ 3477600 h 3477600"/>
                <a:gd name="connsiteX5" fmla="*/ 0 w 2880000"/>
                <a:gd name="connsiteY5" fmla="*/ 0 h 347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0" h="3477600">
                  <a:moveTo>
                    <a:pt x="0" y="0"/>
                  </a:moveTo>
                  <a:lnTo>
                    <a:pt x="1976589" y="0"/>
                  </a:lnTo>
                  <a:lnTo>
                    <a:pt x="2880000" y="1738800"/>
                  </a:lnTo>
                  <a:lnTo>
                    <a:pt x="1976589" y="3477600"/>
                  </a:lnTo>
                  <a:lnTo>
                    <a:pt x="0" y="3477600"/>
                  </a:lnTo>
                  <a:lnTo>
                    <a:pt x="0" y="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ja-JP" sz="2300" dirty="0"/>
            </a:p>
          </p:txBody>
        </p:sp>
        <p:pic>
          <p:nvPicPr>
            <p:cNvPr id="25" name="グラフィックス 24" descr="男性のプロフィール">
              <a:extLst>
                <a:ext uri="{FF2B5EF4-FFF2-40B4-BE49-F238E27FC236}">
                  <a16:creationId xmlns:a16="http://schemas.microsoft.com/office/drawing/2014/main" id="{80F69633-73BB-A94E-8CCA-64B9BFFCE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235" y="2959625"/>
              <a:ext cx="900000" cy="900000"/>
            </a:xfrm>
            <a:prstGeom prst="rect">
              <a:avLst/>
            </a:prstGeom>
          </p:spPr>
        </p:pic>
        <p:pic>
          <p:nvPicPr>
            <p:cNvPr id="26" name="グラフィックス 25" descr="新聞">
              <a:extLst>
                <a:ext uri="{FF2B5EF4-FFF2-40B4-BE49-F238E27FC236}">
                  <a16:creationId xmlns:a16="http://schemas.microsoft.com/office/drawing/2014/main" id="{E9C8825D-2514-D74B-8F04-8D7BC68616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89847" y="2959625"/>
              <a:ext cx="900000" cy="900000"/>
            </a:xfrm>
            <a:prstGeom prst="rect">
              <a:avLst/>
            </a:prstGeom>
          </p:spPr>
        </p:pic>
        <p:pic>
          <p:nvPicPr>
            <p:cNvPr id="27" name="グラフィックス 26" descr="右向き指示マーク">
              <a:extLst>
                <a:ext uri="{FF2B5EF4-FFF2-40B4-BE49-F238E27FC236}">
                  <a16:creationId xmlns:a16="http://schemas.microsoft.com/office/drawing/2014/main" id="{64547A8D-FDD7-8642-9730-B2D3CFF93A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4235" y="3085625"/>
              <a:ext cx="648000" cy="648000"/>
            </a:xfrm>
            <a:prstGeom prst="rect">
              <a:avLst/>
            </a:prstGeom>
          </p:spPr>
        </p:pic>
        <p:sp>
          <p:nvSpPr>
            <p:cNvPr id="28" name="テキスト ボックス 27">
              <a:extLst>
                <a:ext uri="{FF2B5EF4-FFF2-40B4-BE49-F238E27FC236}">
                  <a16:creationId xmlns:a16="http://schemas.microsoft.com/office/drawing/2014/main" id="{65AF45D5-2926-C544-B4EA-0017C7B0EC82}"/>
                </a:ext>
              </a:extLst>
            </p:cNvPr>
            <p:cNvSpPr txBox="1"/>
            <p:nvPr/>
          </p:nvSpPr>
          <p:spPr>
            <a:xfrm>
              <a:off x="329133" y="4268308"/>
              <a:ext cx="3474720" cy="369332"/>
            </a:xfrm>
            <a:prstGeom prst="rect">
              <a:avLst/>
            </a:prstGeom>
            <a:noFill/>
          </p:spPr>
          <p:txBody>
            <a:bodyPr wrap="square" rtlCol="0">
              <a:spAutoFit/>
            </a:bodyPr>
            <a:lstStyle/>
            <a:p>
              <a:pPr algn="ctr"/>
              <a:r>
                <a:rPr kumimoji="1" lang="ja-JP" altLang="en-US">
                  <a:solidFill>
                    <a:schemeClr val="bg1"/>
                  </a:solidFill>
                </a:rPr>
                <a:t>主催者がニュースを選ぶ</a:t>
              </a:r>
            </a:p>
          </p:txBody>
        </p:sp>
      </p:grpSp>
      <p:grpSp>
        <p:nvGrpSpPr>
          <p:cNvPr id="29" name="グループ化 28">
            <a:extLst>
              <a:ext uri="{FF2B5EF4-FFF2-40B4-BE49-F238E27FC236}">
                <a16:creationId xmlns:a16="http://schemas.microsoft.com/office/drawing/2014/main" id="{ACAD784C-55D8-254A-B260-E4EB55CBEAD3}"/>
              </a:ext>
            </a:extLst>
          </p:cNvPr>
          <p:cNvGrpSpPr/>
          <p:nvPr/>
        </p:nvGrpSpPr>
        <p:grpSpPr>
          <a:xfrm>
            <a:off x="2777530" y="2080490"/>
            <a:ext cx="3654270" cy="3477600"/>
            <a:chOff x="2777530" y="2080490"/>
            <a:chExt cx="3654270" cy="3477600"/>
          </a:xfrm>
        </p:grpSpPr>
        <p:sp>
          <p:nvSpPr>
            <p:cNvPr id="30" name="山形 29">
              <a:extLst>
                <a:ext uri="{FF2B5EF4-FFF2-40B4-BE49-F238E27FC236}">
                  <a16:creationId xmlns:a16="http://schemas.microsoft.com/office/drawing/2014/main" id="{41DAF27F-6766-2844-AD87-BC1E91719990}"/>
                </a:ext>
              </a:extLst>
            </p:cNvPr>
            <p:cNvSpPr/>
            <p:nvPr/>
          </p:nvSpPr>
          <p:spPr>
            <a:xfrm>
              <a:off x="2777530" y="2080490"/>
              <a:ext cx="3600000" cy="3477600"/>
            </a:xfrm>
            <a:prstGeom prst="chevron">
              <a:avLst>
                <a:gd name="adj" fmla="val 25849"/>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31" name="グラフィックス 30" descr="新聞">
              <a:extLst>
                <a:ext uri="{FF2B5EF4-FFF2-40B4-BE49-F238E27FC236}">
                  <a16:creationId xmlns:a16="http://schemas.microsoft.com/office/drawing/2014/main" id="{7839225D-B52A-904E-B3BC-D5C6288F71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3643" y="2959625"/>
              <a:ext cx="900000" cy="900000"/>
            </a:xfrm>
            <a:prstGeom prst="rect">
              <a:avLst/>
            </a:prstGeom>
          </p:spPr>
        </p:pic>
        <p:pic>
          <p:nvPicPr>
            <p:cNvPr id="32" name="グラフィックス 31" descr="右向き指示マーク">
              <a:extLst>
                <a:ext uri="{FF2B5EF4-FFF2-40B4-BE49-F238E27FC236}">
                  <a16:creationId xmlns:a16="http://schemas.microsoft.com/office/drawing/2014/main" id="{F270E7C8-E57F-B14E-B043-B88DFA11BF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8031" y="3085625"/>
              <a:ext cx="648000" cy="648000"/>
            </a:xfrm>
            <a:prstGeom prst="rect">
              <a:avLst/>
            </a:prstGeom>
          </p:spPr>
        </p:pic>
        <p:pic>
          <p:nvPicPr>
            <p:cNvPr id="33" name="グラフィックス 32" descr="ユーザー">
              <a:extLst>
                <a:ext uri="{FF2B5EF4-FFF2-40B4-BE49-F238E27FC236}">
                  <a16:creationId xmlns:a16="http://schemas.microsoft.com/office/drawing/2014/main" id="{7B0CC981-6F69-084D-A5C3-D9F632D770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8031" y="3031625"/>
              <a:ext cx="900000" cy="900000"/>
            </a:xfrm>
            <a:prstGeom prst="rect">
              <a:avLst/>
            </a:prstGeom>
          </p:spPr>
        </p:pic>
        <p:sp>
          <p:nvSpPr>
            <p:cNvPr id="34" name="テキスト ボックス 33">
              <a:extLst>
                <a:ext uri="{FF2B5EF4-FFF2-40B4-BE49-F238E27FC236}">
                  <a16:creationId xmlns:a16="http://schemas.microsoft.com/office/drawing/2014/main" id="{0A290F22-0463-DF47-9876-D241DB982AE4}"/>
                </a:ext>
              </a:extLst>
            </p:cNvPr>
            <p:cNvSpPr txBox="1"/>
            <p:nvPr/>
          </p:nvSpPr>
          <p:spPr>
            <a:xfrm>
              <a:off x="2957080" y="4268308"/>
              <a:ext cx="3474720" cy="369332"/>
            </a:xfrm>
            <a:prstGeom prst="rect">
              <a:avLst/>
            </a:prstGeom>
            <a:noFill/>
          </p:spPr>
          <p:txBody>
            <a:bodyPr wrap="square" rtlCol="0">
              <a:spAutoFit/>
            </a:bodyPr>
            <a:lstStyle/>
            <a:p>
              <a:pPr algn="ctr"/>
              <a:r>
                <a:rPr kumimoji="1" lang="ja-JP" altLang="en-US">
                  <a:solidFill>
                    <a:schemeClr val="bg1"/>
                  </a:solidFill>
                </a:rPr>
                <a:t>参加者がニュースを選ぶ</a:t>
              </a:r>
            </a:p>
          </p:txBody>
        </p:sp>
      </p:grpSp>
      <p:grpSp>
        <p:nvGrpSpPr>
          <p:cNvPr id="39" name="グループ化 38">
            <a:extLst>
              <a:ext uri="{FF2B5EF4-FFF2-40B4-BE49-F238E27FC236}">
                <a16:creationId xmlns:a16="http://schemas.microsoft.com/office/drawing/2014/main" id="{C01795F6-514A-5249-B1F1-64CF8F9F674D}"/>
              </a:ext>
            </a:extLst>
          </p:cNvPr>
          <p:cNvGrpSpPr/>
          <p:nvPr/>
        </p:nvGrpSpPr>
        <p:grpSpPr>
          <a:xfrm>
            <a:off x="8173516" y="2080490"/>
            <a:ext cx="3689351" cy="3477600"/>
            <a:chOff x="8173516" y="2080490"/>
            <a:chExt cx="3689351" cy="3477600"/>
          </a:xfrm>
        </p:grpSpPr>
        <p:sp>
          <p:nvSpPr>
            <p:cNvPr id="58" name="山形 57">
              <a:extLst>
                <a:ext uri="{FF2B5EF4-FFF2-40B4-BE49-F238E27FC236}">
                  <a16:creationId xmlns:a16="http://schemas.microsoft.com/office/drawing/2014/main" id="{943DEC31-A203-DD4F-B1F8-5D13776C8DDF}"/>
                </a:ext>
              </a:extLst>
            </p:cNvPr>
            <p:cNvSpPr/>
            <p:nvPr/>
          </p:nvSpPr>
          <p:spPr>
            <a:xfrm>
              <a:off x="8173516" y="2080490"/>
              <a:ext cx="3600000" cy="3477600"/>
            </a:xfrm>
            <a:prstGeom prst="chevron">
              <a:avLst>
                <a:gd name="adj" fmla="val 2584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59" name="グラフィックス 58" descr="男性のプロフィール">
              <a:extLst>
                <a:ext uri="{FF2B5EF4-FFF2-40B4-BE49-F238E27FC236}">
                  <a16:creationId xmlns:a16="http://schemas.microsoft.com/office/drawing/2014/main" id="{2B691E73-C83C-2B4C-BC91-BD8CC771D7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6407" y="2959625"/>
              <a:ext cx="900000" cy="900000"/>
            </a:xfrm>
            <a:prstGeom prst="rect">
              <a:avLst/>
            </a:prstGeom>
          </p:spPr>
        </p:pic>
        <p:pic>
          <p:nvPicPr>
            <p:cNvPr id="60" name="グラフィックス 59" descr="プレゼンテーション (円グラフ)">
              <a:extLst>
                <a:ext uri="{FF2B5EF4-FFF2-40B4-BE49-F238E27FC236}">
                  <a16:creationId xmlns:a16="http://schemas.microsoft.com/office/drawing/2014/main" id="{54B6C85D-5AEB-FC4C-A55A-DC6282740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89585" y="2959625"/>
              <a:ext cx="900000" cy="900000"/>
            </a:xfrm>
            <a:prstGeom prst="rect">
              <a:avLst/>
            </a:prstGeom>
          </p:spPr>
        </p:pic>
        <p:sp>
          <p:nvSpPr>
            <p:cNvPr id="61" name="テキスト ボックス 60">
              <a:extLst>
                <a:ext uri="{FF2B5EF4-FFF2-40B4-BE49-F238E27FC236}">
                  <a16:creationId xmlns:a16="http://schemas.microsoft.com/office/drawing/2014/main" id="{88E9C897-427D-FD4B-BA7B-6A84F52A7EF0}"/>
                </a:ext>
              </a:extLst>
            </p:cNvPr>
            <p:cNvSpPr txBox="1"/>
            <p:nvPr/>
          </p:nvSpPr>
          <p:spPr>
            <a:xfrm>
              <a:off x="8388147" y="4268308"/>
              <a:ext cx="3474720" cy="369332"/>
            </a:xfrm>
            <a:prstGeom prst="rect">
              <a:avLst/>
            </a:prstGeom>
            <a:noFill/>
          </p:spPr>
          <p:txBody>
            <a:bodyPr wrap="square" rtlCol="0">
              <a:spAutoFit/>
            </a:bodyPr>
            <a:lstStyle/>
            <a:p>
              <a:pPr algn="ctr"/>
              <a:r>
                <a:rPr kumimoji="1" lang="ja-JP" altLang="en-US">
                  <a:solidFill>
                    <a:schemeClr val="bg1"/>
                  </a:solidFill>
                </a:rPr>
                <a:t>主催者が評価を見る</a:t>
              </a:r>
            </a:p>
          </p:txBody>
        </p:sp>
      </p:grpSp>
      <p:grpSp>
        <p:nvGrpSpPr>
          <p:cNvPr id="35" name="グループ化 34">
            <a:extLst>
              <a:ext uri="{FF2B5EF4-FFF2-40B4-BE49-F238E27FC236}">
                <a16:creationId xmlns:a16="http://schemas.microsoft.com/office/drawing/2014/main" id="{8E883C9F-2C78-E24F-A9D1-75F62643511C}"/>
              </a:ext>
            </a:extLst>
          </p:cNvPr>
          <p:cNvGrpSpPr/>
          <p:nvPr/>
        </p:nvGrpSpPr>
        <p:grpSpPr>
          <a:xfrm>
            <a:off x="5475850" y="2080490"/>
            <a:ext cx="3691223" cy="3477600"/>
            <a:chOff x="5475850" y="2080490"/>
            <a:chExt cx="3691223" cy="3477600"/>
          </a:xfrm>
        </p:grpSpPr>
        <p:sp>
          <p:nvSpPr>
            <p:cNvPr id="36" name="山形 35">
              <a:extLst>
                <a:ext uri="{FF2B5EF4-FFF2-40B4-BE49-F238E27FC236}">
                  <a16:creationId xmlns:a16="http://schemas.microsoft.com/office/drawing/2014/main" id="{1243ECE5-CED4-674D-996D-A598864F28F7}"/>
                </a:ext>
              </a:extLst>
            </p:cNvPr>
            <p:cNvSpPr/>
            <p:nvPr/>
          </p:nvSpPr>
          <p:spPr>
            <a:xfrm>
              <a:off x="5475850" y="2080490"/>
              <a:ext cx="3600000" cy="3477600"/>
            </a:xfrm>
            <a:prstGeom prst="chevron">
              <a:avLst>
                <a:gd name="adj" fmla="val 2584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37" name="図 36">
              <a:extLst>
                <a:ext uri="{FF2B5EF4-FFF2-40B4-BE49-F238E27FC236}">
                  <a16:creationId xmlns:a16="http://schemas.microsoft.com/office/drawing/2014/main" id="{7FCD9537-79FD-7946-A486-6190DEC24EAC}"/>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Effect>
                        <a14:brightnessContrast bright="40000" contrast="40000"/>
                      </a14:imgEffect>
                    </a14:imgLayer>
                  </a14:imgProps>
                </a:ext>
              </a:extLst>
            </a:blip>
            <a:stretch>
              <a:fillRect/>
            </a:stretch>
          </p:blipFill>
          <p:spPr>
            <a:xfrm>
              <a:off x="6393033" y="3031625"/>
              <a:ext cx="2329044" cy="756000"/>
            </a:xfrm>
            <a:prstGeom prst="rect">
              <a:avLst/>
            </a:prstGeom>
          </p:spPr>
        </p:pic>
        <p:sp>
          <p:nvSpPr>
            <p:cNvPr id="38" name="テキスト ボックス 37">
              <a:extLst>
                <a:ext uri="{FF2B5EF4-FFF2-40B4-BE49-F238E27FC236}">
                  <a16:creationId xmlns:a16="http://schemas.microsoft.com/office/drawing/2014/main" id="{A782A23D-F4B8-DF40-9B38-2BC5FA130322}"/>
                </a:ext>
              </a:extLst>
            </p:cNvPr>
            <p:cNvSpPr txBox="1"/>
            <p:nvPr/>
          </p:nvSpPr>
          <p:spPr>
            <a:xfrm>
              <a:off x="5692353" y="4271094"/>
              <a:ext cx="3474720" cy="369332"/>
            </a:xfrm>
            <a:prstGeom prst="rect">
              <a:avLst/>
            </a:prstGeom>
            <a:noFill/>
          </p:spPr>
          <p:txBody>
            <a:bodyPr wrap="square" rtlCol="0">
              <a:spAutoFit/>
            </a:bodyPr>
            <a:lstStyle/>
            <a:p>
              <a:pPr algn="ctr"/>
              <a:r>
                <a:rPr kumimoji="1" lang="ja-JP" altLang="en-US">
                  <a:solidFill>
                    <a:schemeClr val="bg1"/>
                  </a:solidFill>
                </a:rPr>
                <a:t>アイスブレイクを始める</a:t>
              </a:r>
            </a:p>
          </p:txBody>
        </p:sp>
      </p:grpSp>
      <p:sp>
        <p:nvSpPr>
          <p:cNvPr id="40" name="スライド番号プレースホルダー 3">
            <a:extLst>
              <a:ext uri="{FF2B5EF4-FFF2-40B4-BE49-F238E27FC236}">
                <a16:creationId xmlns:a16="http://schemas.microsoft.com/office/drawing/2014/main" id="{F3998ED5-BB1D-2845-9D98-C53E6DB2B552}"/>
              </a:ext>
            </a:extLst>
          </p:cNvPr>
          <p:cNvSpPr>
            <a:spLocks noGrp="1"/>
          </p:cNvSpPr>
          <p:nvPr>
            <p:ph type="sldNum" sz="quarter" idx="12"/>
          </p:nvPr>
        </p:nvSpPr>
        <p:spPr>
          <a:xfrm>
            <a:off x="8610600" y="6308544"/>
            <a:ext cx="2743200" cy="365125"/>
          </a:xfrm>
        </p:spPr>
        <p:txBody>
          <a:bodyPr/>
          <a:lstStyle/>
          <a:p>
            <a:fld id="{7E239498-AD10-FC48-B4C8-222DD9199322}" type="slidenum">
              <a:rPr lang="ja-JP" altLang="en-US" smtClean="0"/>
              <a:pPr/>
              <a:t>46</a:t>
            </a:fld>
            <a:endParaRPr lang="ja-JP" altLang="en-US"/>
          </a:p>
        </p:txBody>
      </p:sp>
    </p:spTree>
    <p:extLst>
      <p:ext uri="{BB962C8B-B14F-4D97-AF65-F5344CB8AC3E}">
        <p14:creationId xmlns:p14="http://schemas.microsoft.com/office/powerpoint/2010/main" val="32108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200"/>
                                  </p:stCondLst>
                                  <p:childTnLst>
                                    <p:animEffect transition="out" filter="fade">
                                      <p:cBhvr>
                                        <p:cTn id="6" dur="1000"/>
                                        <p:tgtEl>
                                          <p:spTgt spid="22"/>
                                        </p:tgtEl>
                                      </p:cBhvr>
                                    </p:animEffect>
                                    <p:set>
                                      <p:cBhvr>
                                        <p:cTn id="7" dur="1" fill="hold">
                                          <p:stCondLst>
                                            <p:cond delay="999"/>
                                          </p:stCondLst>
                                        </p:cTn>
                                        <p:tgtEl>
                                          <p:spTgt spid="22"/>
                                        </p:tgtEl>
                                        <p:attrNameLst>
                                          <p:attrName>style.visibility</p:attrName>
                                        </p:attrNameLst>
                                      </p:cBhvr>
                                      <p:to>
                                        <p:strVal val="hidden"/>
                                      </p:to>
                                    </p:set>
                                  </p:childTnLst>
                                </p:cTn>
                              </p:par>
                              <p:par>
                                <p:cTn id="8" presetID="10" presetClass="exit" presetSubtype="0" fill="hold" nodeType="withEffect">
                                  <p:stCondLst>
                                    <p:cond delay="200"/>
                                  </p:stCondLst>
                                  <p:childTnLst>
                                    <p:animEffect transition="out" filter="fade">
                                      <p:cBhvr>
                                        <p:cTn id="9" dur="1000"/>
                                        <p:tgtEl>
                                          <p:spTgt spid="29"/>
                                        </p:tgtEl>
                                      </p:cBhvr>
                                    </p:animEffect>
                                    <p:set>
                                      <p:cBhvr>
                                        <p:cTn id="10" dur="1" fill="hold">
                                          <p:stCondLst>
                                            <p:cond delay="999"/>
                                          </p:stCondLst>
                                        </p:cTn>
                                        <p:tgtEl>
                                          <p:spTgt spid="29"/>
                                        </p:tgtEl>
                                        <p:attrNameLst>
                                          <p:attrName>style.visibility</p:attrName>
                                        </p:attrNameLst>
                                      </p:cBhvr>
                                      <p:to>
                                        <p:strVal val="hidden"/>
                                      </p:to>
                                    </p:set>
                                  </p:childTnLst>
                                </p:cTn>
                              </p:par>
                              <p:par>
                                <p:cTn id="11" presetID="10" presetClass="exit" presetSubtype="0" fill="hold" nodeType="withEffect">
                                  <p:stCondLst>
                                    <p:cond delay="200"/>
                                  </p:stCondLst>
                                  <p:childTnLst>
                                    <p:animEffect transition="out" filter="fade">
                                      <p:cBhvr>
                                        <p:cTn id="12" dur="1000"/>
                                        <p:tgtEl>
                                          <p:spTgt spid="39"/>
                                        </p:tgtEl>
                                      </p:cBhvr>
                                    </p:animEffect>
                                    <p:set>
                                      <p:cBhvr>
                                        <p:cTn id="13" dur="1" fill="hold">
                                          <p:stCondLst>
                                            <p:cond delay="999"/>
                                          </p:stCondLst>
                                        </p:cTn>
                                        <p:tgtEl>
                                          <p:spTgt spid="39"/>
                                        </p:tgtEl>
                                        <p:attrNameLst>
                                          <p:attrName>style.visibility</p:attrName>
                                        </p:attrNameLst>
                                      </p:cBhvr>
                                      <p:to>
                                        <p:strVal val="hidden"/>
                                      </p:to>
                                    </p:set>
                                  </p:childTnLst>
                                </p:cTn>
                              </p:par>
                              <p:par>
                                <p:cTn id="14" presetID="6" presetClass="emph" presetSubtype="0" fill="hold" nodeType="withEffect">
                                  <p:stCondLst>
                                    <p:cond delay="200"/>
                                  </p:stCondLst>
                                  <p:childTnLst>
                                    <p:animScale>
                                      <p:cBhvr>
                                        <p:cTn id="15" dur="1000" fill="hold"/>
                                        <p:tgtEl>
                                          <p:spTgt spid="35"/>
                                        </p:tgtEl>
                                      </p:cBhvr>
                                      <p:by x="125000" y="125000"/>
                                    </p:animScale>
                                  </p:childTnLst>
                                </p:cTn>
                              </p:par>
                              <p:par>
                                <p:cTn id="16" presetID="0" presetClass="path" presetSubtype="0" fill="hold" nodeType="withEffect">
                                  <p:stCondLst>
                                    <p:cond delay="200"/>
                                  </p:stCondLst>
                                  <p:childTnLst>
                                    <p:animMotion origin="layout" path="M 0.00013 0.00047 L -0.11133 0.00047 " pathEditMode="relative" rAng="0" ptsTypes="AA">
                                      <p:cBhvr>
                                        <p:cTn id="17" dur="1000" fill="hold"/>
                                        <p:tgtEl>
                                          <p:spTgt spid="35"/>
                                        </p:tgtEl>
                                        <p:attrNameLst>
                                          <p:attrName>ppt_x</p:attrName>
                                          <p:attrName>ppt_y</p:attrName>
                                        </p:attrNameLst>
                                      </p:cBhvr>
                                      <p:rCtr x="-55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514769-B356-8742-A689-8C2C092BCFF7}"/>
              </a:ext>
            </a:extLst>
          </p:cNvPr>
          <p:cNvSpPr>
            <a:spLocks noGrp="1"/>
          </p:cNvSpPr>
          <p:nvPr>
            <p:ph type="title"/>
          </p:nvPr>
        </p:nvSpPr>
        <p:spPr/>
        <p:txBody>
          <a:bodyPr/>
          <a:lstStyle/>
          <a:p>
            <a:r>
              <a:rPr lang="ja-JP" altLang="en-US"/>
              <a:t>アイスブレイクを始める</a:t>
            </a:r>
            <a:endParaRPr kumimoji="1" lang="ja-JP" altLang="en-US"/>
          </a:p>
        </p:txBody>
      </p:sp>
      <p:pic>
        <p:nvPicPr>
          <p:cNvPr id="8" name="グラフィックス 7" descr="送信">
            <a:extLst>
              <a:ext uri="{FF2B5EF4-FFF2-40B4-BE49-F238E27FC236}">
                <a16:creationId xmlns:a16="http://schemas.microsoft.com/office/drawing/2014/main" id="{544B6C20-4679-9C49-ACDB-AAD1897535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5459" y="2878624"/>
            <a:ext cx="1800000" cy="1800000"/>
          </a:xfrm>
          <a:prstGeom prst="rect">
            <a:avLst/>
          </a:prstGeom>
        </p:spPr>
      </p:pic>
      <p:pic>
        <p:nvPicPr>
          <p:cNvPr id="10" name="グラフィックス 9" descr="リンク">
            <a:extLst>
              <a:ext uri="{FF2B5EF4-FFF2-40B4-BE49-F238E27FC236}">
                <a16:creationId xmlns:a16="http://schemas.microsoft.com/office/drawing/2014/main" id="{6F8329ED-FB10-0640-A3DC-D583442FD5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6824" y="2421424"/>
            <a:ext cx="1800000" cy="1800000"/>
          </a:xfrm>
          <a:prstGeom prst="rect">
            <a:avLst/>
          </a:prstGeom>
        </p:spPr>
      </p:pic>
      <p:pic>
        <p:nvPicPr>
          <p:cNvPr id="14" name="グラフィックス 13" descr="ユーザー">
            <a:extLst>
              <a:ext uri="{FF2B5EF4-FFF2-40B4-BE49-F238E27FC236}">
                <a16:creationId xmlns:a16="http://schemas.microsoft.com/office/drawing/2014/main" id="{5234D296-CF85-A44C-B000-C4865D1673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1482" y="3738279"/>
            <a:ext cx="1800000" cy="1800000"/>
          </a:xfrm>
          <a:prstGeom prst="rect">
            <a:avLst/>
          </a:prstGeom>
        </p:spPr>
      </p:pic>
      <p:pic>
        <p:nvPicPr>
          <p:cNvPr id="16" name="グラフィックス 15" descr="男性のプロフィール">
            <a:extLst>
              <a:ext uri="{FF2B5EF4-FFF2-40B4-BE49-F238E27FC236}">
                <a16:creationId xmlns:a16="http://schemas.microsoft.com/office/drawing/2014/main" id="{3402B6AE-2F24-6C49-91B0-A27EF60D37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9436" y="3738279"/>
            <a:ext cx="1800000" cy="1800000"/>
          </a:xfrm>
          <a:prstGeom prst="rect">
            <a:avLst/>
          </a:prstGeom>
        </p:spPr>
      </p:pic>
      <p:cxnSp>
        <p:nvCxnSpPr>
          <p:cNvPr id="18" name="直線矢印コネクタ 17">
            <a:extLst>
              <a:ext uri="{FF2B5EF4-FFF2-40B4-BE49-F238E27FC236}">
                <a16:creationId xmlns:a16="http://schemas.microsoft.com/office/drawing/2014/main" id="{87927F6A-5624-8D43-ACAF-AE6A59EDD33A}"/>
              </a:ext>
            </a:extLst>
          </p:cNvPr>
          <p:cNvCxnSpPr>
            <a:stCxn id="16" idx="3"/>
            <a:endCxn id="14" idx="1"/>
          </p:cNvCxnSpPr>
          <p:nvPr/>
        </p:nvCxnSpPr>
        <p:spPr>
          <a:xfrm>
            <a:off x="3959436" y="4638279"/>
            <a:ext cx="4592046"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755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D9BD19-9188-DA4B-9A6A-4E7A4FE0AE7B}"/>
              </a:ext>
            </a:extLst>
          </p:cNvPr>
          <p:cNvSpPr>
            <a:spLocks noGrp="1"/>
          </p:cNvSpPr>
          <p:nvPr>
            <p:ph type="title"/>
          </p:nvPr>
        </p:nvSpPr>
        <p:spPr/>
        <p:txBody>
          <a:bodyPr/>
          <a:lstStyle/>
          <a:p>
            <a:r>
              <a:rPr lang="ja-JP" altLang="en-US"/>
              <a:t>アイスブレイクを始める</a:t>
            </a:r>
            <a:endParaRPr kumimoji="1" lang="ja-JP" altLang="en-US"/>
          </a:p>
        </p:txBody>
      </p:sp>
      <p:pic>
        <p:nvPicPr>
          <p:cNvPr id="6" name="コンテンツ プレースホルダー 5">
            <a:extLst>
              <a:ext uri="{FF2B5EF4-FFF2-40B4-BE49-F238E27FC236}">
                <a16:creationId xmlns:a16="http://schemas.microsoft.com/office/drawing/2014/main" id="{9C496E08-038C-2743-9BF8-E4A665315008}"/>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C55BB5A8-5E38-4646-A72E-9DF81EFBFB0A}"/>
              </a:ext>
            </a:extLst>
          </p:cNvPr>
          <p:cNvSpPr>
            <a:spLocks noGrp="1"/>
          </p:cNvSpPr>
          <p:nvPr>
            <p:ph type="sldNum" sz="quarter" idx="12"/>
          </p:nvPr>
        </p:nvSpPr>
        <p:spPr/>
        <p:txBody>
          <a:bodyPr/>
          <a:lstStyle/>
          <a:p>
            <a:fld id="{7E239498-AD10-FC48-B4C8-222DD9199322}" type="slidenum">
              <a:rPr lang="ja-JP" altLang="en-US" smtClean="0"/>
              <a:pPr/>
              <a:t>48</a:t>
            </a:fld>
            <a:endParaRPr lang="ja-JP" altLang="en-US"/>
          </a:p>
        </p:txBody>
      </p:sp>
      <p:pic>
        <p:nvPicPr>
          <p:cNvPr id="7" name="グラフィックス 6" descr="ユーザー">
            <a:extLst>
              <a:ext uri="{FF2B5EF4-FFF2-40B4-BE49-F238E27FC236}">
                <a16:creationId xmlns:a16="http://schemas.microsoft.com/office/drawing/2014/main" id="{D84C8EC9-8FDB-C04C-8FF6-FE8961C851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1169843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99568F-C52C-D44B-9B86-6EB8A1B50664}"/>
              </a:ext>
            </a:extLst>
          </p:cNvPr>
          <p:cNvSpPr>
            <a:spLocks noGrp="1"/>
          </p:cNvSpPr>
          <p:nvPr>
            <p:ph type="sldNum" sz="quarter" idx="12"/>
          </p:nvPr>
        </p:nvSpPr>
        <p:spPr/>
        <p:txBody>
          <a:bodyPr/>
          <a:lstStyle/>
          <a:p>
            <a:fld id="{7E239498-AD10-FC48-B4C8-222DD9199322}" type="slidenum">
              <a:rPr lang="ja-JP" altLang="en-US" smtClean="0"/>
              <a:pPr/>
              <a:t>4</a:t>
            </a:fld>
            <a:endParaRPr lang="ja-JP" altLang="en-US"/>
          </a:p>
        </p:txBody>
      </p:sp>
      <p:sp>
        <p:nvSpPr>
          <p:cNvPr id="3" name="コンテンツ プレースホルダー 2">
            <a:extLst>
              <a:ext uri="{FF2B5EF4-FFF2-40B4-BE49-F238E27FC236}">
                <a16:creationId xmlns:a16="http://schemas.microsoft.com/office/drawing/2014/main" id="{BC5B4B68-D747-1941-AAAF-09307AF3A061}"/>
              </a:ext>
            </a:extLst>
          </p:cNvPr>
          <p:cNvSpPr>
            <a:spLocks noGrp="1"/>
          </p:cNvSpPr>
          <p:nvPr>
            <p:ph idx="1"/>
          </p:nvPr>
        </p:nvSpPr>
        <p:spPr>
          <a:xfrm>
            <a:off x="406221" y="4438765"/>
            <a:ext cx="5257800" cy="1968500"/>
          </a:xfrm>
        </p:spPr>
        <p:txBody>
          <a:bodyPr>
            <a:noAutofit/>
          </a:bodyPr>
          <a:lstStyle/>
          <a:p>
            <a:pPr marL="0" indent="0" algn="ctr">
              <a:buNone/>
            </a:pPr>
            <a:r>
              <a:rPr lang="ja-JP" altLang="en-US" sz="1800"/>
              <a:t>メンバー</a:t>
            </a:r>
            <a:r>
              <a:rPr kumimoji="1" lang="ja-JP" altLang="en-US" sz="1800"/>
              <a:t>との</a:t>
            </a:r>
            <a:r>
              <a:rPr kumimoji="1" lang="ja-JP" altLang="en-US"/>
              <a:t>親近感</a:t>
            </a:r>
            <a:r>
              <a:rPr kumimoji="1" lang="ja-JP" altLang="en-US" sz="1800"/>
              <a:t>が湧かない</a:t>
            </a:r>
            <a:endParaRPr kumimoji="1" lang="en-US" altLang="ja-JP" sz="1800" dirty="0"/>
          </a:p>
          <a:p>
            <a:pPr marL="0" indent="0" algn="ctr">
              <a:buNone/>
            </a:pPr>
            <a:endParaRPr lang="en-US" altLang="ja-JP" sz="1800" dirty="0"/>
          </a:p>
          <a:p>
            <a:pPr marL="0" indent="0" algn="ctr">
              <a:buNone/>
            </a:pPr>
            <a:r>
              <a:rPr lang="ja-JP" altLang="en-US" sz="1800"/>
              <a:t>リアルな人物像が把握しづらい</a:t>
            </a:r>
            <a:endParaRPr lang="en-US" altLang="ja-JP" sz="1200" dirty="0"/>
          </a:p>
        </p:txBody>
      </p:sp>
      <p:sp>
        <p:nvSpPr>
          <p:cNvPr id="4" name="コンテンツ プレースホルダー 3">
            <a:extLst>
              <a:ext uri="{FF2B5EF4-FFF2-40B4-BE49-F238E27FC236}">
                <a16:creationId xmlns:a16="http://schemas.microsoft.com/office/drawing/2014/main" id="{BBE6C481-7EA9-E84A-BEE9-D78AF1A8159D}"/>
              </a:ext>
            </a:extLst>
          </p:cNvPr>
          <p:cNvSpPr>
            <a:spLocks noGrp="1"/>
          </p:cNvSpPr>
          <p:nvPr>
            <p:ph idx="13"/>
          </p:nvPr>
        </p:nvSpPr>
        <p:spPr>
          <a:xfrm>
            <a:off x="406221" y="1025530"/>
            <a:ext cx="5257800" cy="1968500"/>
          </a:xfrm>
        </p:spPr>
        <p:txBody>
          <a:bodyPr>
            <a:normAutofit/>
          </a:bodyPr>
          <a:lstStyle/>
          <a:p>
            <a:pPr marL="0" indent="0" algn="ctr">
              <a:buNone/>
            </a:pPr>
            <a:r>
              <a:rPr kumimoji="1" lang="ja-JP" altLang="en-US"/>
              <a:t>円滑</a:t>
            </a:r>
            <a:r>
              <a:rPr lang="ja-JP" altLang="en-US" sz="1800"/>
              <a:t>な</a:t>
            </a:r>
            <a:r>
              <a:rPr kumimoji="1" lang="ja-JP" altLang="en-US" sz="1800"/>
              <a:t>コミュニケーションができない</a:t>
            </a:r>
            <a:endParaRPr kumimoji="1" lang="en-US" altLang="ja-JP" sz="2200" dirty="0"/>
          </a:p>
          <a:p>
            <a:pPr marL="0" indent="0" algn="ctr">
              <a:buNone/>
            </a:pPr>
            <a:endParaRPr kumimoji="1" lang="en-US" altLang="ja-JP" sz="1800" dirty="0"/>
          </a:p>
          <a:p>
            <a:pPr marL="0" indent="0" algn="ctr">
              <a:buNone/>
            </a:pPr>
            <a:r>
              <a:rPr lang="ja-JP" altLang="en-US" sz="1800"/>
              <a:t>何を話せば良いのかわからない</a:t>
            </a:r>
          </a:p>
        </p:txBody>
      </p:sp>
      <p:sp>
        <p:nvSpPr>
          <p:cNvPr id="5" name="コンテンツ プレースホルダー 4">
            <a:extLst>
              <a:ext uri="{FF2B5EF4-FFF2-40B4-BE49-F238E27FC236}">
                <a16:creationId xmlns:a16="http://schemas.microsoft.com/office/drawing/2014/main" id="{22712DA6-9F29-554A-AD3C-E72CBEA2841E}"/>
              </a:ext>
            </a:extLst>
          </p:cNvPr>
          <p:cNvSpPr>
            <a:spLocks noGrp="1"/>
          </p:cNvSpPr>
          <p:nvPr>
            <p:ph idx="14"/>
          </p:nvPr>
        </p:nvSpPr>
        <p:spPr>
          <a:xfrm>
            <a:off x="6502223" y="4438765"/>
            <a:ext cx="5257800" cy="1968500"/>
          </a:xfrm>
        </p:spPr>
        <p:txBody>
          <a:bodyPr>
            <a:normAutofit/>
          </a:bodyPr>
          <a:lstStyle/>
          <a:p>
            <a:pPr marL="0" indent="0" algn="ctr">
              <a:buNone/>
            </a:pPr>
            <a:r>
              <a:rPr lang="ja-JP" altLang="en-US"/>
              <a:t>何気ない会話</a:t>
            </a:r>
            <a:r>
              <a:rPr kumimoji="1" lang="ja-JP" altLang="en-US" sz="1800"/>
              <a:t>ができない</a:t>
            </a:r>
            <a:endParaRPr kumimoji="1" lang="en-US" altLang="ja-JP" sz="1800" dirty="0"/>
          </a:p>
          <a:p>
            <a:pPr marL="0" indent="0" algn="ctr">
              <a:buNone/>
            </a:pPr>
            <a:endParaRPr kumimoji="1" lang="en-US" altLang="ja-JP" sz="1800" dirty="0"/>
          </a:p>
          <a:p>
            <a:pPr marL="0" indent="0" algn="ctr">
              <a:buNone/>
            </a:pPr>
            <a:r>
              <a:rPr lang="ja-JP" altLang="en-US" sz="1800"/>
              <a:t>仕事の話しかしなくなった</a:t>
            </a:r>
            <a:endParaRPr kumimoji="1" lang="en-US" altLang="ja-JP" sz="1800" dirty="0"/>
          </a:p>
        </p:txBody>
      </p:sp>
      <p:sp>
        <p:nvSpPr>
          <p:cNvPr id="6" name="コンテンツ プレースホルダー 5">
            <a:extLst>
              <a:ext uri="{FF2B5EF4-FFF2-40B4-BE49-F238E27FC236}">
                <a16:creationId xmlns:a16="http://schemas.microsoft.com/office/drawing/2014/main" id="{F2FA6C3B-8901-CE4E-8A8A-36C753829044}"/>
              </a:ext>
            </a:extLst>
          </p:cNvPr>
          <p:cNvSpPr>
            <a:spLocks noGrp="1"/>
          </p:cNvSpPr>
          <p:nvPr>
            <p:ph idx="15"/>
          </p:nvPr>
        </p:nvSpPr>
        <p:spPr>
          <a:xfrm>
            <a:off x="6502223" y="1025530"/>
            <a:ext cx="5257800" cy="1968500"/>
          </a:xfrm>
        </p:spPr>
        <p:txBody>
          <a:bodyPr>
            <a:normAutofit/>
          </a:bodyPr>
          <a:lstStyle/>
          <a:p>
            <a:pPr marL="0" indent="0" algn="ctr">
              <a:buNone/>
            </a:pPr>
            <a:r>
              <a:rPr kumimoji="1" lang="ja-JP" altLang="en-US" sz="1800"/>
              <a:t>話が</a:t>
            </a:r>
            <a:r>
              <a:rPr kumimoji="1" lang="ja-JP" altLang="en-US"/>
              <a:t>盛り上がらない</a:t>
            </a:r>
            <a:endParaRPr kumimoji="1" lang="en-US" altLang="ja-JP" sz="1800" dirty="0"/>
          </a:p>
          <a:p>
            <a:pPr marL="0" indent="0" algn="ctr">
              <a:buNone/>
            </a:pPr>
            <a:endParaRPr lang="en-US" altLang="ja-JP" sz="1800" dirty="0"/>
          </a:p>
          <a:p>
            <a:pPr marL="0" indent="0" algn="ctr">
              <a:buNone/>
            </a:pPr>
            <a:r>
              <a:rPr lang="ja-JP" altLang="en-US" sz="1800"/>
              <a:t>興味を持つものが違う</a:t>
            </a:r>
            <a:endParaRPr lang="en-US" altLang="ja-JP" sz="1800" dirty="0"/>
          </a:p>
          <a:p>
            <a:pPr marL="0" indent="0" algn="ctr">
              <a:buNone/>
            </a:pPr>
            <a:r>
              <a:rPr lang="ja-JP" altLang="en-US" sz="1800"/>
              <a:t>相手の表情がわかりづらい</a:t>
            </a:r>
            <a:endParaRPr lang="en-US" altLang="ja-JP" sz="1800" dirty="0"/>
          </a:p>
        </p:txBody>
      </p:sp>
      <p:pic>
        <p:nvPicPr>
          <p:cNvPr id="56" name="図 55">
            <a:extLst>
              <a:ext uri="{FF2B5EF4-FFF2-40B4-BE49-F238E27FC236}">
                <a16:creationId xmlns:a16="http://schemas.microsoft.com/office/drawing/2014/main" id="{88448DEF-DD8C-0540-94EF-FF21B68A4CB3}"/>
              </a:ext>
            </a:extLst>
          </p:cNvPr>
          <p:cNvPicPr>
            <a:picLocks noChangeAspect="1"/>
          </p:cNvPicPr>
          <p:nvPr/>
        </p:nvPicPr>
        <p:blipFill>
          <a:blip r:embed="rId3"/>
          <a:stretch>
            <a:fillRect/>
          </a:stretch>
        </p:blipFill>
        <p:spPr>
          <a:xfrm>
            <a:off x="4875068" y="2692691"/>
            <a:ext cx="2441864" cy="1463057"/>
          </a:xfrm>
          <a:prstGeom prst="rect">
            <a:avLst/>
          </a:prstGeom>
        </p:spPr>
      </p:pic>
    </p:spTree>
    <p:extLst>
      <p:ext uri="{BB962C8B-B14F-4D97-AF65-F5344CB8AC3E}">
        <p14:creationId xmlns:p14="http://schemas.microsoft.com/office/powerpoint/2010/main" val="8909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500"/>
                                        <p:tgtEl>
                                          <p:spTgt spid="5">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AE3129-4A13-9544-BAE3-14BBB144E3AA}"/>
              </a:ext>
            </a:extLst>
          </p:cNvPr>
          <p:cNvSpPr>
            <a:spLocks noGrp="1"/>
          </p:cNvSpPr>
          <p:nvPr>
            <p:ph type="title"/>
          </p:nvPr>
        </p:nvSpPr>
        <p:spPr/>
        <p:txBody>
          <a:bodyPr/>
          <a:lstStyle/>
          <a:p>
            <a:r>
              <a:rPr lang="ja-JP" altLang="en-US"/>
              <a:t>アイスブレイクを始める</a:t>
            </a:r>
            <a:endParaRPr kumimoji="1" lang="ja-JP" altLang="en-US"/>
          </a:p>
        </p:txBody>
      </p:sp>
      <p:pic>
        <p:nvPicPr>
          <p:cNvPr id="6" name="コンテンツ プレースホルダー 5">
            <a:extLst>
              <a:ext uri="{FF2B5EF4-FFF2-40B4-BE49-F238E27FC236}">
                <a16:creationId xmlns:a16="http://schemas.microsoft.com/office/drawing/2014/main" id="{6951EF50-9612-5841-BF45-05BD49C0F71D}"/>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4D81EDAF-E4A0-0D4C-B9A7-9BC953E5CFC6}"/>
              </a:ext>
            </a:extLst>
          </p:cNvPr>
          <p:cNvSpPr>
            <a:spLocks noGrp="1"/>
          </p:cNvSpPr>
          <p:nvPr>
            <p:ph type="sldNum" sz="quarter" idx="12"/>
          </p:nvPr>
        </p:nvSpPr>
        <p:spPr/>
        <p:txBody>
          <a:bodyPr/>
          <a:lstStyle/>
          <a:p>
            <a:fld id="{7E239498-AD10-FC48-B4C8-222DD9199322}" type="slidenum">
              <a:rPr lang="ja-JP" altLang="en-US" smtClean="0"/>
              <a:pPr/>
              <a:t>49</a:t>
            </a:fld>
            <a:endParaRPr lang="ja-JP" altLang="en-US"/>
          </a:p>
        </p:txBody>
      </p:sp>
      <p:pic>
        <p:nvPicPr>
          <p:cNvPr id="5" name="グラフィックス 4" descr="ユーザー">
            <a:extLst>
              <a:ext uri="{FF2B5EF4-FFF2-40B4-BE49-F238E27FC236}">
                <a16:creationId xmlns:a16="http://schemas.microsoft.com/office/drawing/2014/main" id="{9738A733-173F-2A4B-AA53-7B4BE05969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1895598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CCA445-33BC-DB4A-9F17-CE24B5F0C253}"/>
              </a:ext>
            </a:extLst>
          </p:cNvPr>
          <p:cNvSpPr>
            <a:spLocks noGrp="1"/>
          </p:cNvSpPr>
          <p:nvPr>
            <p:ph type="title"/>
          </p:nvPr>
        </p:nvSpPr>
        <p:spPr/>
        <p:txBody>
          <a:bodyPr/>
          <a:lstStyle/>
          <a:p>
            <a:r>
              <a:rPr lang="ja-JP" altLang="en-US"/>
              <a:t>アイスブレイクを始める</a:t>
            </a:r>
            <a:endParaRPr kumimoji="1" lang="ja-JP" altLang="en-US"/>
          </a:p>
        </p:txBody>
      </p:sp>
      <p:pic>
        <p:nvPicPr>
          <p:cNvPr id="6" name="コンテンツ プレースホルダー 5">
            <a:extLst>
              <a:ext uri="{FF2B5EF4-FFF2-40B4-BE49-F238E27FC236}">
                <a16:creationId xmlns:a16="http://schemas.microsoft.com/office/drawing/2014/main" id="{9ABE3C61-0DE1-FB44-9C1F-86BC4E1951BC}"/>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08036879-4FD6-AA45-B98F-979107D489FD}"/>
              </a:ext>
            </a:extLst>
          </p:cNvPr>
          <p:cNvSpPr>
            <a:spLocks noGrp="1"/>
          </p:cNvSpPr>
          <p:nvPr>
            <p:ph type="sldNum" sz="quarter" idx="12"/>
          </p:nvPr>
        </p:nvSpPr>
        <p:spPr/>
        <p:txBody>
          <a:bodyPr/>
          <a:lstStyle/>
          <a:p>
            <a:fld id="{7E239498-AD10-FC48-B4C8-222DD9199322}" type="slidenum">
              <a:rPr lang="ja-JP" altLang="en-US" smtClean="0"/>
              <a:pPr/>
              <a:t>50</a:t>
            </a:fld>
            <a:endParaRPr lang="ja-JP" altLang="en-US"/>
          </a:p>
        </p:txBody>
      </p:sp>
      <p:pic>
        <p:nvPicPr>
          <p:cNvPr id="7" name="グラフィックス 6" descr="男性のプロフィール">
            <a:extLst>
              <a:ext uri="{FF2B5EF4-FFF2-40B4-BE49-F238E27FC236}">
                <a16:creationId xmlns:a16="http://schemas.microsoft.com/office/drawing/2014/main" id="{A4376498-5A26-1A4B-8330-D947B9C032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1547001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92D18-72E7-3C4A-902C-52200AF95E14}"/>
              </a:ext>
            </a:extLst>
          </p:cNvPr>
          <p:cNvSpPr>
            <a:spLocks noGrp="1"/>
          </p:cNvSpPr>
          <p:nvPr>
            <p:ph type="title"/>
          </p:nvPr>
        </p:nvSpPr>
        <p:spPr/>
        <p:txBody>
          <a:bodyPr/>
          <a:lstStyle/>
          <a:p>
            <a:r>
              <a:rPr lang="ja-JP" altLang="en-US"/>
              <a:t>アイスブレイクを始める</a:t>
            </a:r>
            <a:endParaRPr kumimoji="1" lang="ja-JP" altLang="en-US"/>
          </a:p>
        </p:txBody>
      </p:sp>
      <p:pic>
        <p:nvPicPr>
          <p:cNvPr id="6" name="コンテンツ プレースホルダー 5">
            <a:extLst>
              <a:ext uri="{FF2B5EF4-FFF2-40B4-BE49-F238E27FC236}">
                <a16:creationId xmlns:a16="http://schemas.microsoft.com/office/drawing/2014/main" id="{C4F840CE-029A-8B45-A7F1-29D6D082E4B3}"/>
              </a:ext>
            </a:extLst>
          </p:cNvPr>
          <p:cNvPicPr>
            <a:picLocks noGrp="1" noChangeAspect="1"/>
          </p:cNvPicPr>
          <p:nvPr>
            <p:ph idx="1"/>
          </p:nvPr>
        </p:nvPicPr>
        <p:blipFill>
          <a:blip r:embed="rId3"/>
          <a:stretch>
            <a:fillRect/>
          </a:stretch>
        </p:blipFill>
        <p:spPr>
          <a:xfrm>
            <a:off x="2326640" y="1460500"/>
            <a:ext cx="7538720" cy="4711700"/>
          </a:xfrm>
        </p:spPr>
      </p:pic>
      <p:sp>
        <p:nvSpPr>
          <p:cNvPr id="4" name="スライド番号プレースホルダー 3">
            <a:extLst>
              <a:ext uri="{FF2B5EF4-FFF2-40B4-BE49-F238E27FC236}">
                <a16:creationId xmlns:a16="http://schemas.microsoft.com/office/drawing/2014/main" id="{36B6666C-D200-4445-B242-C4A7D938283E}"/>
              </a:ext>
            </a:extLst>
          </p:cNvPr>
          <p:cNvSpPr>
            <a:spLocks noGrp="1"/>
          </p:cNvSpPr>
          <p:nvPr>
            <p:ph type="sldNum" sz="quarter" idx="12"/>
          </p:nvPr>
        </p:nvSpPr>
        <p:spPr/>
        <p:txBody>
          <a:bodyPr/>
          <a:lstStyle/>
          <a:p>
            <a:fld id="{7E239498-AD10-FC48-B4C8-222DD9199322}" type="slidenum">
              <a:rPr lang="ja-JP" altLang="en-US" smtClean="0"/>
              <a:pPr/>
              <a:t>51</a:t>
            </a:fld>
            <a:endParaRPr lang="ja-JP" altLang="en-US"/>
          </a:p>
        </p:txBody>
      </p:sp>
      <p:pic>
        <p:nvPicPr>
          <p:cNvPr id="5" name="グラフィックス 4" descr="男性のプロフィール">
            <a:extLst>
              <a:ext uri="{FF2B5EF4-FFF2-40B4-BE49-F238E27FC236}">
                <a16:creationId xmlns:a16="http://schemas.microsoft.com/office/drawing/2014/main" id="{183B1AD6-A8A0-354E-9410-40E1142733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2555372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85DF8F-268E-F940-BABC-5775D2D84774}"/>
              </a:ext>
            </a:extLst>
          </p:cNvPr>
          <p:cNvSpPr>
            <a:spLocks noGrp="1"/>
          </p:cNvSpPr>
          <p:nvPr>
            <p:ph type="title"/>
          </p:nvPr>
        </p:nvSpPr>
        <p:spPr/>
        <p:txBody>
          <a:bodyPr/>
          <a:lstStyle/>
          <a:p>
            <a:r>
              <a:rPr lang="ja-JP" altLang="en-US"/>
              <a:t>アイスブレイクを始める</a:t>
            </a:r>
            <a:endParaRPr kumimoji="1" lang="ja-JP" altLang="en-US"/>
          </a:p>
        </p:txBody>
      </p:sp>
      <p:sp>
        <p:nvSpPr>
          <p:cNvPr id="4" name="スライド番号プレースホルダー 3">
            <a:extLst>
              <a:ext uri="{FF2B5EF4-FFF2-40B4-BE49-F238E27FC236}">
                <a16:creationId xmlns:a16="http://schemas.microsoft.com/office/drawing/2014/main" id="{22998859-B447-104A-949A-75CD18FF78B2}"/>
              </a:ext>
            </a:extLst>
          </p:cNvPr>
          <p:cNvSpPr>
            <a:spLocks noGrp="1"/>
          </p:cNvSpPr>
          <p:nvPr>
            <p:ph type="sldNum" sz="quarter" idx="12"/>
          </p:nvPr>
        </p:nvSpPr>
        <p:spPr/>
        <p:txBody>
          <a:bodyPr/>
          <a:lstStyle/>
          <a:p>
            <a:fld id="{7E239498-AD10-FC48-B4C8-222DD9199322}" type="slidenum">
              <a:rPr lang="ja-JP" altLang="en-US" smtClean="0"/>
              <a:pPr/>
              <a:t>52</a:t>
            </a:fld>
            <a:endParaRPr lang="ja-JP" altLang="en-US"/>
          </a:p>
        </p:txBody>
      </p:sp>
      <p:pic>
        <p:nvPicPr>
          <p:cNvPr id="7" name="図 6">
            <a:extLst>
              <a:ext uri="{FF2B5EF4-FFF2-40B4-BE49-F238E27FC236}">
                <a16:creationId xmlns:a16="http://schemas.microsoft.com/office/drawing/2014/main" id="{9A03723C-8489-4F4F-A588-B3560BA6335A}"/>
              </a:ext>
            </a:extLst>
          </p:cNvPr>
          <p:cNvPicPr>
            <a:picLocks noChangeAspect="1"/>
          </p:cNvPicPr>
          <p:nvPr/>
        </p:nvPicPr>
        <p:blipFill>
          <a:blip r:embed="rId3"/>
          <a:stretch>
            <a:fillRect/>
          </a:stretch>
        </p:blipFill>
        <p:spPr>
          <a:xfrm>
            <a:off x="2894860" y="1923254"/>
            <a:ext cx="6402280" cy="3792071"/>
          </a:xfrm>
          <a:prstGeom prst="rect">
            <a:avLst/>
          </a:prstGeom>
        </p:spPr>
      </p:pic>
      <p:sp>
        <p:nvSpPr>
          <p:cNvPr id="8" name="正方形/長方形 7">
            <a:extLst>
              <a:ext uri="{FF2B5EF4-FFF2-40B4-BE49-F238E27FC236}">
                <a16:creationId xmlns:a16="http://schemas.microsoft.com/office/drawing/2014/main" id="{8E0B027B-C6A9-B745-A2CD-425861A923E7}"/>
              </a:ext>
            </a:extLst>
          </p:cNvPr>
          <p:cNvSpPr/>
          <p:nvPr/>
        </p:nvSpPr>
        <p:spPr>
          <a:xfrm>
            <a:off x="5970497" y="5378824"/>
            <a:ext cx="591670" cy="336501"/>
          </a:xfrm>
          <a:prstGeom prst="rect">
            <a:avLst/>
          </a:prstGeom>
          <a:solidFill>
            <a:srgbClr val="FF0000">
              <a:alpha val="5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グラフィックス 8" descr="男性のプロフィール">
            <a:extLst>
              <a:ext uri="{FF2B5EF4-FFF2-40B4-BE49-F238E27FC236}">
                <a16:creationId xmlns:a16="http://schemas.microsoft.com/office/drawing/2014/main" id="{461CC387-BAAA-1744-901D-0FB78A0683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3800" y="397580"/>
            <a:ext cx="1080000" cy="1080000"/>
          </a:xfrm>
          <a:prstGeom prst="rect">
            <a:avLst/>
          </a:prstGeom>
        </p:spPr>
      </p:pic>
    </p:spTree>
    <p:extLst>
      <p:ext uri="{BB962C8B-B14F-4D97-AF65-F5344CB8AC3E}">
        <p14:creationId xmlns:p14="http://schemas.microsoft.com/office/powerpoint/2010/main" val="2140659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54F9F7-4C69-EC41-9144-CF033F948F4B}"/>
              </a:ext>
            </a:extLst>
          </p:cNvPr>
          <p:cNvSpPr>
            <a:spLocks noGrp="1"/>
          </p:cNvSpPr>
          <p:nvPr>
            <p:ph type="title"/>
          </p:nvPr>
        </p:nvSpPr>
        <p:spPr/>
        <p:txBody>
          <a:bodyPr/>
          <a:lstStyle/>
          <a:p>
            <a:r>
              <a:rPr lang="ja-JP" altLang="en-US"/>
              <a:t>アイスブレイクを始める</a:t>
            </a:r>
            <a:endParaRPr kumimoji="1" lang="ja-JP" altLang="en-US"/>
          </a:p>
        </p:txBody>
      </p:sp>
      <p:pic>
        <p:nvPicPr>
          <p:cNvPr id="7" name="図 6">
            <a:extLst>
              <a:ext uri="{FF2B5EF4-FFF2-40B4-BE49-F238E27FC236}">
                <a16:creationId xmlns:a16="http://schemas.microsoft.com/office/drawing/2014/main" id="{71BEF085-E15D-FB48-BB8F-CF6E766724B9}"/>
              </a:ext>
            </a:extLst>
          </p:cNvPr>
          <p:cNvPicPr>
            <a:picLocks noChangeAspect="1"/>
          </p:cNvPicPr>
          <p:nvPr/>
        </p:nvPicPr>
        <p:blipFill>
          <a:blip r:embed="rId3"/>
          <a:stretch>
            <a:fillRect/>
          </a:stretch>
        </p:blipFill>
        <p:spPr>
          <a:xfrm>
            <a:off x="2328600" y="1715156"/>
            <a:ext cx="7534800" cy="4208267"/>
          </a:xfrm>
          <a:prstGeom prst="rect">
            <a:avLst/>
          </a:prstGeom>
        </p:spPr>
      </p:pic>
    </p:spTree>
    <p:extLst>
      <p:ext uri="{BB962C8B-B14F-4D97-AF65-F5344CB8AC3E}">
        <p14:creationId xmlns:p14="http://schemas.microsoft.com/office/powerpoint/2010/main" val="4053612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54F9F7-4C69-EC41-9144-CF033F948F4B}"/>
              </a:ext>
            </a:extLst>
          </p:cNvPr>
          <p:cNvSpPr>
            <a:spLocks noGrp="1"/>
          </p:cNvSpPr>
          <p:nvPr>
            <p:ph type="title"/>
          </p:nvPr>
        </p:nvSpPr>
        <p:spPr/>
        <p:txBody>
          <a:bodyPr/>
          <a:lstStyle/>
          <a:p>
            <a:r>
              <a:rPr lang="ja-JP" altLang="en-US"/>
              <a:t>アイスブレイクを始める</a:t>
            </a:r>
            <a:endParaRPr kumimoji="1" lang="ja-JP" altLang="en-US"/>
          </a:p>
        </p:txBody>
      </p:sp>
      <p:pic>
        <p:nvPicPr>
          <p:cNvPr id="6" name="図 5">
            <a:extLst>
              <a:ext uri="{FF2B5EF4-FFF2-40B4-BE49-F238E27FC236}">
                <a16:creationId xmlns:a16="http://schemas.microsoft.com/office/drawing/2014/main" id="{F0C0A7E0-5307-F14B-9714-1D3C28C909D1}"/>
              </a:ext>
            </a:extLst>
          </p:cNvPr>
          <p:cNvPicPr>
            <a:picLocks noChangeAspect="1"/>
          </p:cNvPicPr>
          <p:nvPr/>
        </p:nvPicPr>
        <p:blipFill>
          <a:blip r:embed="rId3"/>
          <a:stretch>
            <a:fillRect/>
          </a:stretch>
        </p:blipFill>
        <p:spPr>
          <a:xfrm>
            <a:off x="2328600" y="1696669"/>
            <a:ext cx="7534800" cy="4245241"/>
          </a:xfrm>
          <a:prstGeom prst="rect">
            <a:avLst/>
          </a:prstGeom>
        </p:spPr>
      </p:pic>
    </p:spTree>
    <p:extLst>
      <p:ext uri="{BB962C8B-B14F-4D97-AF65-F5344CB8AC3E}">
        <p14:creationId xmlns:p14="http://schemas.microsoft.com/office/powerpoint/2010/main" val="1730975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タイトル 1">
            <a:extLst>
              <a:ext uri="{FF2B5EF4-FFF2-40B4-BE49-F238E27FC236}">
                <a16:creationId xmlns:a16="http://schemas.microsoft.com/office/drawing/2014/main" id="{FB582698-FA53-7545-B9B9-7327C4B7B490}"/>
              </a:ext>
            </a:extLst>
          </p:cNvPr>
          <p:cNvSpPr>
            <a:spLocks noGrp="1"/>
          </p:cNvSpPr>
          <p:nvPr>
            <p:ph type="title"/>
          </p:nvPr>
        </p:nvSpPr>
        <p:spPr>
          <a:xfrm>
            <a:off x="838200" y="545125"/>
            <a:ext cx="10515600" cy="784911"/>
          </a:xfrm>
        </p:spPr>
        <p:txBody>
          <a:bodyPr/>
          <a:lstStyle/>
          <a:p>
            <a:r>
              <a:rPr kumimoji="1" lang="ja-JP" altLang="en-US"/>
              <a:t>手順</a:t>
            </a:r>
          </a:p>
        </p:txBody>
      </p:sp>
      <p:grpSp>
        <p:nvGrpSpPr>
          <p:cNvPr id="22" name="グループ化 21">
            <a:extLst>
              <a:ext uri="{FF2B5EF4-FFF2-40B4-BE49-F238E27FC236}">
                <a16:creationId xmlns:a16="http://schemas.microsoft.com/office/drawing/2014/main" id="{AA5B911C-7DD3-D148-A517-01981E7A116B}"/>
              </a:ext>
            </a:extLst>
          </p:cNvPr>
          <p:cNvGrpSpPr/>
          <p:nvPr/>
        </p:nvGrpSpPr>
        <p:grpSpPr>
          <a:xfrm>
            <a:off x="329133" y="2080490"/>
            <a:ext cx="3474720" cy="3477600"/>
            <a:chOff x="329133" y="2080490"/>
            <a:chExt cx="3474720" cy="3477600"/>
          </a:xfrm>
        </p:grpSpPr>
        <p:sp>
          <p:nvSpPr>
            <p:cNvPr id="24" name="フリーフォーム 23">
              <a:extLst>
                <a:ext uri="{FF2B5EF4-FFF2-40B4-BE49-F238E27FC236}">
                  <a16:creationId xmlns:a16="http://schemas.microsoft.com/office/drawing/2014/main" id="{D306279A-97BD-FD4F-818C-C4CEB1540D94}"/>
                </a:ext>
              </a:extLst>
            </p:cNvPr>
            <p:cNvSpPr/>
            <p:nvPr/>
          </p:nvSpPr>
          <p:spPr>
            <a:xfrm>
              <a:off x="797530" y="2080490"/>
              <a:ext cx="2880000" cy="3477600"/>
            </a:xfrm>
            <a:custGeom>
              <a:avLst/>
              <a:gdLst>
                <a:gd name="connsiteX0" fmla="*/ 0 w 2880000"/>
                <a:gd name="connsiteY0" fmla="*/ 0 h 3477600"/>
                <a:gd name="connsiteX1" fmla="*/ 1976589 w 2880000"/>
                <a:gd name="connsiteY1" fmla="*/ 0 h 3477600"/>
                <a:gd name="connsiteX2" fmla="*/ 2880000 w 2880000"/>
                <a:gd name="connsiteY2" fmla="*/ 1738800 h 3477600"/>
                <a:gd name="connsiteX3" fmla="*/ 1976589 w 2880000"/>
                <a:gd name="connsiteY3" fmla="*/ 3477600 h 3477600"/>
                <a:gd name="connsiteX4" fmla="*/ 0 w 2880000"/>
                <a:gd name="connsiteY4" fmla="*/ 3477600 h 3477600"/>
                <a:gd name="connsiteX5" fmla="*/ 0 w 2880000"/>
                <a:gd name="connsiteY5" fmla="*/ 0 h 347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0" h="3477600">
                  <a:moveTo>
                    <a:pt x="0" y="0"/>
                  </a:moveTo>
                  <a:lnTo>
                    <a:pt x="1976589" y="0"/>
                  </a:lnTo>
                  <a:lnTo>
                    <a:pt x="2880000" y="1738800"/>
                  </a:lnTo>
                  <a:lnTo>
                    <a:pt x="1976589" y="3477600"/>
                  </a:lnTo>
                  <a:lnTo>
                    <a:pt x="0" y="3477600"/>
                  </a:lnTo>
                  <a:lnTo>
                    <a:pt x="0" y="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ja-JP" sz="2300" dirty="0"/>
            </a:p>
          </p:txBody>
        </p:sp>
        <p:pic>
          <p:nvPicPr>
            <p:cNvPr id="25" name="グラフィックス 24" descr="男性のプロフィール">
              <a:extLst>
                <a:ext uri="{FF2B5EF4-FFF2-40B4-BE49-F238E27FC236}">
                  <a16:creationId xmlns:a16="http://schemas.microsoft.com/office/drawing/2014/main" id="{3541EABF-8F74-8F45-BB36-E7F71CDD29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235" y="2959625"/>
              <a:ext cx="900000" cy="900000"/>
            </a:xfrm>
            <a:prstGeom prst="rect">
              <a:avLst/>
            </a:prstGeom>
          </p:spPr>
        </p:pic>
        <p:pic>
          <p:nvPicPr>
            <p:cNvPr id="26" name="グラフィックス 25" descr="新聞">
              <a:extLst>
                <a:ext uri="{FF2B5EF4-FFF2-40B4-BE49-F238E27FC236}">
                  <a16:creationId xmlns:a16="http://schemas.microsoft.com/office/drawing/2014/main" id="{50CA694C-ED69-A74B-BA10-686A4A987B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89847" y="2959625"/>
              <a:ext cx="900000" cy="900000"/>
            </a:xfrm>
            <a:prstGeom prst="rect">
              <a:avLst/>
            </a:prstGeom>
          </p:spPr>
        </p:pic>
        <p:pic>
          <p:nvPicPr>
            <p:cNvPr id="27" name="グラフィックス 26" descr="右向き指示マーク">
              <a:extLst>
                <a:ext uri="{FF2B5EF4-FFF2-40B4-BE49-F238E27FC236}">
                  <a16:creationId xmlns:a16="http://schemas.microsoft.com/office/drawing/2014/main" id="{F83580A3-B951-CC4B-818A-CC50A4AFC3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4235" y="3085625"/>
              <a:ext cx="648000" cy="648000"/>
            </a:xfrm>
            <a:prstGeom prst="rect">
              <a:avLst/>
            </a:prstGeom>
          </p:spPr>
        </p:pic>
        <p:sp>
          <p:nvSpPr>
            <p:cNvPr id="28" name="テキスト ボックス 27">
              <a:extLst>
                <a:ext uri="{FF2B5EF4-FFF2-40B4-BE49-F238E27FC236}">
                  <a16:creationId xmlns:a16="http://schemas.microsoft.com/office/drawing/2014/main" id="{9E7B8C3C-123F-8440-9CFC-00ECF89DBBB0}"/>
                </a:ext>
              </a:extLst>
            </p:cNvPr>
            <p:cNvSpPr txBox="1"/>
            <p:nvPr/>
          </p:nvSpPr>
          <p:spPr>
            <a:xfrm>
              <a:off x="329133" y="4268308"/>
              <a:ext cx="3474720" cy="369332"/>
            </a:xfrm>
            <a:prstGeom prst="rect">
              <a:avLst/>
            </a:prstGeom>
            <a:noFill/>
          </p:spPr>
          <p:txBody>
            <a:bodyPr wrap="square" rtlCol="0">
              <a:spAutoFit/>
            </a:bodyPr>
            <a:lstStyle/>
            <a:p>
              <a:pPr algn="ctr"/>
              <a:r>
                <a:rPr kumimoji="1" lang="ja-JP" altLang="en-US">
                  <a:solidFill>
                    <a:schemeClr val="bg1"/>
                  </a:solidFill>
                </a:rPr>
                <a:t>主催者がニュースを選ぶ</a:t>
              </a:r>
            </a:p>
          </p:txBody>
        </p:sp>
      </p:grpSp>
      <p:grpSp>
        <p:nvGrpSpPr>
          <p:cNvPr id="29" name="グループ化 28">
            <a:extLst>
              <a:ext uri="{FF2B5EF4-FFF2-40B4-BE49-F238E27FC236}">
                <a16:creationId xmlns:a16="http://schemas.microsoft.com/office/drawing/2014/main" id="{2D671FC8-16E9-2842-ACD7-E0D189F94905}"/>
              </a:ext>
            </a:extLst>
          </p:cNvPr>
          <p:cNvGrpSpPr/>
          <p:nvPr/>
        </p:nvGrpSpPr>
        <p:grpSpPr>
          <a:xfrm>
            <a:off x="2777530" y="2080490"/>
            <a:ext cx="3654270" cy="3477600"/>
            <a:chOff x="2777530" y="2080490"/>
            <a:chExt cx="3654270" cy="3477600"/>
          </a:xfrm>
        </p:grpSpPr>
        <p:sp>
          <p:nvSpPr>
            <p:cNvPr id="30" name="山形 29">
              <a:extLst>
                <a:ext uri="{FF2B5EF4-FFF2-40B4-BE49-F238E27FC236}">
                  <a16:creationId xmlns:a16="http://schemas.microsoft.com/office/drawing/2014/main" id="{9AF00039-38AA-5C45-B17E-F6E910F44C10}"/>
                </a:ext>
              </a:extLst>
            </p:cNvPr>
            <p:cNvSpPr/>
            <p:nvPr/>
          </p:nvSpPr>
          <p:spPr>
            <a:xfrm>
              <a:off x="2777530" y="2080490"/>
              <a:ext cx="3600000" cy="3477600"/>
            </a:xfrm>
            <a:prstGeom prst="chevron">
              <a:avLst>
                <a:gd name="adj" fmla="val 25849"/>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31" name="グラフィックス 30" descr="新聞">
              <a:extLst>
                <a:ext uri="{FF2B5EF4-FFF2-40B4-BE49-F238E27FC236}">
                  <a16:creationId xmlns:a16="http://schemas.microsoft.com/office/drawing/2014/main" id="{FD9AC6C2-1B48-2549-9EDE-4C7A4ADA08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3643" y="2959625"/>
              <a:ext cx="900000" cy="900000"/>
            </a:xfrm>
            <a:prstGeom prst="rect">
              <a:avLst/>
            </a:prstGeom>
          </p:spPr>
        </p:pic>
        <p:pic>
          <p:nvPicPr>
            <p:cNvPr id="32" name="グラフィックス 31" descr="右向き指示マーク">
              <a:extLst>
                <a:ext uri="{FF2B5EF4-FFF2-40B4-BE49-F238E27FC236}">
                  <a16:creationId xmlns:a16="http://schemas.microsoft.com/office/drawing/2014/main" id="{0DF8549E-88B6-1749-8E30-AAC1F0759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8031" y="3085625"/>
              <a:ext cx="648000" cy="648000"/>
            </a:xfrm>
            <a:prstGeom prst="rect">
              <a:avLst/>
            </a:prstGeom>
          </p:spPr>
        </p:pic>
        <p:pic>
          <p:nvPicPr>
            <p:cNvPr id="33" name="グラフィックス 32" descr="ユーザー">
              <a:extLst>
                <a:ext uri="{FF2B5EF4-FFF2-40B4-BE49-F238E27FC236}">
                  <a16:creationId xmlns:a16="http://schemas.microsoft.com/office/drawing/2014/main" id="{6CE4F601-D988-C247-9BAF-C9C55D9E1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8031" y="3031625"/>
              <a:ext cx="900000" cy="900000"/>
            </a:xfrm>
            <a:prstGeom prst="rect">
              <a:avLst/>
            </a:prstGeom>
          </p:spPr>
        </p:pic>
        <p:sp>
          <p:nvSpPr>
            <p:cNvPr id="34" name="テキスト ボックス 33">
              <a:extLst>
                <a:ext uri="{FF2B5EF4-FFF2-40B4-BE49-F238E27FC236}">
                  <a16:creationId xmlns:a16="http://schemas.microsoft.com/office/drawing/2014/main" id="{FAEEFBF4-9400-904C-9539-B076327E37CE}"/>
                </a:ext>
              </a:extLst>
            </p:cNvPr>
            <p:cNvSpPr txBox="1"/>
            <p:nvPr/>
          </p:nvSpPr>
          <p:spPr>
            <a:xfrm>
              <a:off x="2957080" y="4268308"/>
              <a:ext cx="3474720" cy="369332"/>
            </a:xfrm>
            <a:prstGeom prst="rect">
              <a:avLst/>
            </a:prstGeom>
            <a:noFill/>
          </p:spPr>
          <p:txBody>
            <a:bodyPr wrap="square" rtlCol="0">
              <a:spAutoFit/>
            </a:bodyPr>
            <a:lstStyle/>
            <a:p>
              <a:pPr algn="ctr"/>
              <a:r>
                <a:rPr kumimoji="1" lang="ja-JP" altLang="en-US">
                  <a:solidFill>
                    <a:schemeClr val="bg1"/>
                  </a:solidFill>
                </a:rPr>
                <a:t>参加者がニュースを選ぶ</a:t>
              </a:r>
            </a:p>
          </p:txBody>
        </p:sp>
      </p:grpSp>
      <p:grpSp>
        <p:nvGrpSpPr>
          <p:cNvPr id="35" name="グループ化 34">
            <a:extLst>
              <a:ext uri="{FF2B5EF4-FFF2-40B4-BE49-F238E27FC236}">
                <a16:creationId xmlns:a16="http://schemas.microsoft.com/office/drawing/2014/main" id="{25931E82-921F-4948-B78A-D8501ED92463}"/>
              </a:ext>
            </a:extLst>
          </p:cNvPr>
          <p:cNvGrpSpPr/>
          <p:nvPr/>
        </p:nvGrpSpPr>
        <p:grpSpPr>
          <a:xfrm>
            <a:off x="5475850" y="2080490"/>
            <a:ext cx="3691223" cy="3477600"/>
            <a:chOff x="5475850" y="2080490"/>
            <a:chExt cx="3691223" cy="3477600"/>
          </a:xfrm>
        </p:grpSpPr>
        <p:sp>
          <p:nvSpPr>
            <p:cNvPr id="36" name="山形 35">
              <a:extLst>
                <a:ext uri="{FF2B5EF4-FFF2-40B4-BE49-F238E27FC236}">
                  <a16:creationId xmlns:a16="http://schemas.microsoft.com/office/drawing/2014/main" id="{0FD6CE18-6017-D742-A268-51D464666587}"/>
                </a:ext>
              </a:extLst>
            </p:cNvPr>
            <p:cNvSpPr/>
            <p:nvPr/>
          </p:nvSpPr>
          <p:spPr>
            <a:xfrm>
              <a:off x="5475850" y="2080490"/>
              <a:ext cx="3600000" cy="3477600"/>
            </a:xfrm>
            <a:prstGeom prst="chevron">
              <a:avLst>
                <a:gd name="adj" fmla="val 2584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37" name="図 36">
              <a:extLst>
                <a:ext uri="{FF2B5EF4-FFF2-40B4-BE49-F238E27FC236}">
                  <a16:creationId xmlns:a16="http://schemas.microsoft.com/office/drawing/2014/main" id="{ECD7F3FC-B36F-C440-8290-F9552D57BBFA}"/>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Effect>
                        <a14:brightnessContrast bright="40000" contrast="40000"/>
                      </a14:imgEffect>
                    </a14:imgLayer>
                  </a14:imgProps>
                </a:ext>
              </a:extLst>
            </a:blip>
            <a:stretch>
              <a:fillRect/>
            </a:stretch>
          </p:blipFill>
          <p:spPr>
            <a:xfrm>
              <a:off x="6393033" y="3031625"/>
              <a:ext cx="2329044" cy="756000"/>
            </a:xfrm>
            <a:prstGeom prst="rect">
              <a:avLst/>
            </a:prstGeom>
          </p:spPr>
        </p:pic>
        <p:sp>
          <p:nvSpPr>
            <p:cNvPr id="38" name="テキスト ボックス 37">
              <a:extLst>
                <a:ext uri="{FF2B5EF4-FFF2-40B4-BE49-F238E27FC236}">
                  <a16:creationId xmlns:a16="http://schemas.microsoft.com/office/drawing/2014/main" id="{A5BFA849-6881-7A4D-8C3C-F534EE4D09A0}"/>
                </a:ext>
              </a:extLst>
            </p:cNvPr>
            <p:cNvSpPr txBox="1"/>
            <p:nvPr/>
          </p:nvSpPr>
          <p:spPr>
            <a:xfrm>
              <a:off x="5692353" y="4271094"/>
              <a:ext cx="3474720" cy="369332"/>
            </a:xfrm>
            <a:prstGeom prst="rect">
              <a:avLst/>
            </a:prstGeom>
            <a:noFill/>
          </p:spPr>
          <p:txBody>
            <a:bodyPr wrap="square" rtlCol="0">
              <a:spAutoFit/>
            </a:bodyPr>
            <a:lstStyle/>
            <a:p>
              <a:pPr algn="ctr"/>
              <a:r>
                <a:rPr kumimoji="1" lang="ja-JP" altLang="en-US">
                  <a:solidFill>
                    <a:schemeClr val="bg1"/>
                  </a:solidFill>
                </a:rPr>
                <a:t>アイスブレイクを始める</a:t>
              </a:r>
            </a:p>
          </p:txBody>
        </p:sp>
      </p:grpSp>
      <p:grpSp>
        <p:nvGrpSpPr>
          <p:cNvPr id="39" name="グループ化 38">
            <a:extLst>
              <a:ext uri="{FF2B5EF4-FFF2-40B4-BE49-F238E27FC236}">
                <a16:creationId xmlns:a16="http://schemas.microsoft.com/office/drawing/2014/main" id="{9D5B220F-C181-774E-96DB-6A0E9E0BD6BF}"/>
              </a:ext>
            </a:extLst>
          </p:cNvPr>
          <p:cNvGrpSpPr/>
          <p:nvPr/>
        </p:nvGrpSpPr>
        <p:grpSpPr>
          <a:xfrm>
            <a:off x="8173516" y="2080490"/>
            <a:ext cx="3689351" cy="3477600"/>
            <a:chOff x="8173516" y="2080490"/>
            <a:chExt cx="3689351" cy="3477600"/>
          </a:xfrm>
        </p:grpSpPr>
        <p:sp>
          <p:nvSpPr>
            <p:cNvPr id="58" name="山形 57">
              <a:extLst>
                <a:ext uri="{FF2B5EF4-FFF2-40B4-BE49-F238E27FC236}">
                  <a16:creationId xmlns:a16="http://schemas.microsoft.com/office/drawing/2014/main" id="{AE5B370F-989C-A042-AD12-56617D283AB6}"/>
                </a:ext>
              </a:extLst>
            </p:cNvPr>
            <p:cNvSpPr/>
            <p:nvPr/>
          </p:nvSpPr>
          <p:spPr>
            <a:xfrm>
              <a:off x="8173516" y="2080490"/>
              <a:ext cx="3600000" cy="3477600"/>
            </a:xfrm>
            <a:prstGeom prst="chevron">
              <a:avLst>
                <a:gd name="adj" fmla="val 2584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p>
          </p:txBody>
        </p:sp>
        <p:pic>
          <p:nvPicPr>
            <p:cNvPr id="59" name="グラフィックス 58" descr="男性のプロフィール">
              <a:extLst>
                <a:ext uri="{FF2B5EF4-FFF2-40B4-BE49-F238E27FC236}">
                  <a16:creationId xmlns:a16="http://schemas.microsoft.com/office/drawing/2014/main" id="{774827DC-4908-7A46-92AC-9467862B9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6407" y="2959625"/>
              <a:ext cx="900000" cy="900000"/>
            </a:xfrm>
            <a:prstGeom prst="rect">
              <a:avLst/>
            </a:prstGeom>
          </p:spPr>
        </p:pic>
        <p:pic>
          <p:nvPicPr>
            <p:cNvPr id="60" name="グラフィックス 59" descr="プレゼンテーション (円グラフ)">
              <a:extLst>
                <a:ext uri="{FF2B5EF4-FFF2-40B4-BE49-F238E27FC236}">
                  <a16:creationId xmlns:a16="http://schemas.microsoft.com/office/drawing/2014/main" id="{42E5D97B-05F1-9C4A-8F8C-1063E4D983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89585" y="2959625"/>
              <a:ext cx="900000" cy="900000"/>
            </a:xfrm>
            <a:prstGeom prst="rect">
              <a:avLst/>
            </a:prstGeom>
          </p:spPr>
        </p:pic>
        <p:sp>
          <p:nvSpPr>
            <p:cNvPr id="61" name="テキスト ボックス 60">
              <a:extLst>
                <a:ext uri="{FF2B5EF4-FFF2-40B4-BE49-F238E27FC236}">
                  <a16:creationId xmlns:a16="http://schemas.microsoft.com/office/drawing/2014/main" id="{252079A1-5528-AD49-BEE1-CE69664A2632}"/>
                </a:ext>
              </a:extLst>
            </p:cNvPr>
            <p:cNvSpPr txBox="1"/>
            <p:nvPr/>
          </p:nvSpPr>
          <p:spPr>
            <a:xfrm>
              <a:off x="8388147" y="4268308"/>
              <a:ext cx="3474720" cy="369332"/>
            </a:xfrm>
            <a:prstGeom prst="rect">
              <a:avLst/>
            </a:prstGeom>
            <a:noFill/>
          </p:spPr>
          <p:txBody>
            <a:bodyPr wrap="square" rtlCol="0">
              <a:spAutoFit/>
            </a:bodyPr>
            <a:lstStyle/>
            <a:p>
              <a:pPr algn="ctr"/>
              <a:r>
                <a:rPr kumimoji="1" lang="ja-JP" altLang="en-US">
                  <a:solidFill>
                    <a:schemeClr val="bg1"/>
                  </a:solidFill>
                </a:rPr>
                <a:t>主催者が評価を見る</a:t>
              </a:r>
            </a:p>
          </p:txBody>
        </p:sp>
      </p:grpSp>
      <p:sp>
        <p:nvSpPr>
          <p:cNvPr id="40" name="スライド番号プレースホルダー 3">
            <a:extLst>
              <a:ext uri="{FF2B5EF4-FFF2-40B4-BE49-F238E27FC236}">
                <a16:creationId xmlns:a16="http://schemas.microsoft.com/office/drawing/2014/main" id="{94A30E28-4295-7B4E-ACF6-CE0D04B94F0E}"/>
              </a:ext>
            </a:extLst>
          </p:cNvPr>
          <p:cNvSpPr>
            <a:spLocks noGrp="1"/>
          </p:cNvSpPr>
          <p:nvPr>
            <p:ph type="sldNum" sz="quarter" idx="12"/>
          </p:nvPr>
        </p:nvSpPr>
        <p:spPr>
          <a:xfrm>
            <a:off x="8610600" y="6308544"/>
            <a:ext cx="2743200" cy="365125"/>
          </a:xfrm>
        </p:spPr>
        <p:txBody>
          <a:bodyPr/>
          <a:lstStyle/>
          <a:p>
            <a:fld id="{7E239498-AD10-FC48-B4C8-222DD9199322}" type="slidenum">
              <a:rPr lang="ja-JP" altLang="en-US" smtClean="0"/>
              <a:pPr/>
              <a:t>55</a:t>
            </a:fld>
            <a:endParaRPr lang="ja-JP" altLang="en-US"/>
          </a:p>
        </p:txBody>
      </p:sp>
    </p:spTree>
    <p:extLst>
      <p:ext uri="{BB962C8B-B14F-4D97-AF65-F5344CB8AC3E}">
        <p14:creationId xmlns:p14="http://schemas.microsoft.com/office/powerpoint/2010/main" val="296348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200"/>
                                  </p:stCondLst>
                                  <p:childTnLst>
                                    <p:animEffect transition="out" filter="fade">
                                      <p:cBhvr>
                                        <p:cTn id="6" dur="1000"/>
                                        <p:tgtEl>
                                          <p:spTgt spid="22"/>
                                        </p:tgtEl>
                                      </p:cBhvr>
                                    </p:animEffect>
                                    <p:set>
                                      <p:cBhvr>
                                        <p:cTn id="7" dur="1" fill="hold">
                                          <p:stCondLst>
                                            <p:cond delay="999"/>
                                          </p:stCondLst>
                                        </p:cTn>
                                        <p:tgtEl>
                                          <p:spTgt spid="22"/>
                                        </p:tgtEl>
                                        <p:attrNameLst>
                                          <p:attrName>style.visibility</p:attrName>
                                        </p:attrNameLst>
                                      </p:cBhvr>
                                      <p:to>
                                        <p:strVal val="hidden"/>
                                      </p:to>
                                    </p:set>
                                  </p:childTnLst>
                                </p:cTn>
                              </p:par>
                              <p:par>
                                <p:cTn id="8" presetID="10" presetClass="exit" presetSubtype="0" fill="hold" nodeType="withEffect">
                                  <p:stCondLst>
                                    <p:cond delay="200"/>
                                  </p:stCondLst>
                                  <p:childTnLst>
                                    <p:animEffect transition="out" filter="fade">
                                      <p:cBhvr>
                                        <p:cTn id="9" dur="1000"/>
                                        <p:tgtEl>
                                          <p:spTgt spid="29"/>
                                        </p:tgtEl>
                                      </p:cBhvr>
                                    </p:animEffect>
                                    <p:set>
                                      <p:cBhvr>
                                        <p:cTn id="10" dur="1" fill="hold">
                                          <p:stCondLst>
                                            <p:cond delay="999"/>
                                          </p:stCondLst>
                                        </p:cTn>
                                        <p:tgtEl>
                                          <p:spTgt spid="29"/>
                                        </p:tgtEl>
                                        <p:attrNameLst>
                                          <p:attrName>style.visibility</p:attrName>
                                        </p:attrNameLst>
                                      </p:cBhvr>
                                      <p:to>
                                        <p:strVal val="hidden"/>
                                      </p:to>
                                    </p:set>
                                  </p:childTnLst>
                                </p:cTn>
                              </p:par>
                              <p:par>
                                <p:cTn id="11" presetID="10" presetClass="exit" presetSubtype="0" fill="hold" nodeType="withEffect">
                                  <p:stCondLst>
                                    <p:cond delay="200"/>
                                  </p:stCondLst>
                                  <p:childTnLst>
                                    <p:animEffect transition="out" filter="fade">
                                      <p:cBhvr>
                                        <p:cTn id="12" dur="1000"/>
                                        <p:tgtEl>
                                          <p:spTgt spid="35"/>
                                        </p:tgtEl>
                                      </p:cBhvr>
                                    </p:animEffect>
                                    <p:set>
                                      <p:cBhvr>
                                        <p:cTn id="13" dur="1" fill="hold">
                                          <p:stCondLst>
                                            <p:cond delay="999"/>
                                          </p:stCondLst>
                                        </p:cTn>
                                        <p:tgtEl>
                                          <p:spTgt spid="35"/>
                                        </p:tgtEl>
                                        <p:attrNameLst>
                                          <p:attrName>style.visibility</p:attrName>
                                        </p:attrNameLst>
                                      </p:cBhvr>
                                      <p:to>
                                        <p:strVal val="hidden"/>
                                      </p:to>
                                    </p:set>
                                  </p:childTnLst>
                                </p:cTn>
                              </p:par>
                              <p:par>
                                <p:cTn id="14" presetID="0" presetClass="path" presetSubtype="0" fill="hold" nodeType="withEffect">
                                  <p:stCondLst>
                                    <p:cond delay="200"/>
                                  </p:stCondLst>
                                  <p:childTnLst>
                                    <p:animMotion origin="layout" path="M -4.79167E-6 -4.44444E-6 L -0.32604 0.00116 " pathEditMode="relative" rAng="0" ptsTypes="AA">
                                      <p:cBhvr>
                                        <p:cTn id="15" dur="1000" fill="hold"/>
                                        <p:tgtEl>
                                          <p:spTgt spid="39"/>
                                        </p:tgtEl>
                                        <p:attrNameLst>
                                          <p:attrName>ppt_x</p:attrName>
                                          <p:attrName>ppt_y</p:attrName>
                                        </p:attrNameLst>
                                      </p:cBhvr>
                                      <p:rCtr x="-16302" y="46"/>
                                    </p:animMotion>
                                  </p:childTnLst>
                                </p:cTn>
                              </p:par>
                              <p:par>
                                <p:cTn id="16" presetID="6" presetClass="emph" presetSubtype="0" fill="hold" nodeType="withEffect">
                                  <p:stCondLst>
                                    <p:cond delay="200"/>
                                  </p:stCondLst>
                                  <p:childTnLst>
                                    <p:animScale>
                                      <p:cBhvr>
                                        <p:cTn id="17" dur="1000" fill="hold"/>
                                        <p:tgtEl>
                                          <p:spTgt spid="39"/>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05AD15-9C92-B049-A507-735CE1F2B4BE}"/>
              </a:ext>
            </a:extLst>
          </p:cNvPr>
          <p:cNvSpPr>
            <a:spLocks noGrp="1"/>
          </p:cNvSpPr>
          <p:nvPr>
            <p:ph type="title"/>
          </p:nvPr>
        </p:nvSpPr>
        <p:spPr/>
        <p:txBody>
          <a:bodyPr/>
          <a:lstStyle/>
          <a:p>
            <a:r>
              <a:rPr kumimoji="1" lang="ja-JP" altLang="en-US"/>
              <a:t>主催者が評価を見る</a:t>
            </a:r>
          </a:p>
        </p:txBody>
      </p:sp>
      <p:sp>
        <p:nvSpPr>
          <p:cNvPr id="4" name="スライド番号プレースホルダー 3">
            <a:extLst>
              <a:ext uri="{FF2B5EF4-FFF2-40B4-BE49-F238E27FC236}">
                <a16:creationId xmlns:a16="http://schemas.microsoft.com/office/drawing/2014/main" id="{FF69B7B3-887D-8E4D-B2B9-0F83DC950A80}"/>
              </a:ext>
            </a:extLst>
          </p:cNvPr>
          <p:cNvSpPr>
            <a:spLocks noGrp="1"/>
          </p:cNvSpPr>
          <p:nvPr>
            <p:ph type="sldNum" sz="quarter" idx="12"/>
          </p:nvPr>
        </p:nvSpPr>
        <p:spPr/>
        <p:txBody>
          <a:bodyPr/>
          <a:lstStyle/>
          <a:p>
            <a:fld id="{7E239498-AD10-FC48-B4C8-222DD9199322}" type="slidenum">
              <a:rPr lang="ja-JP" altLang="en-US" smtClean="0"/>
              <a:pPr/>
              <a:t>56</a:t>
            </a:fld>
            <a:endParaRPr lang="ja-JP" altLang="en-US"/>
          </a:p>
        </p:txBody>
      </p:sp>
      <p:pic>
        <p:nvPicPr>
          <p:cNvPr id="10" name="図 9">
            <a:extLst>
              <a:ext uri="{FF2B5EF4-FFF2-40B4-BE49-F238E27FC236}">
                <a16:creationId xmlns:a16="http://schemas.microsoft.com/office/drawing/2014/main" id="{456C0ECE-0A91-5C40-B17C-0C319B506A8C}"/>
              </a:ext>
            </a:extLst>
          </p:cNvPr>
          <p:cNvPicPr>
            <a:picLocks noChangeAspect="1"/>
          </p:cNvPicPr>
          <p:nvPr/>
        </p:nvPicPr>
        <p:blipFill>
          <a:blip r:embed="rId3"/>
          <a:stretch>
            <a:fillRect/>
          </a:stretch>
        </p:blipFill>
        <p:spPr>
          <a:xfrm>
            <a:off x="1911350" y="1464469"/>
            <a:ext cx="8369300" cy="4707731"/>
          </a:xfrm>
          <a:prstGeom prst="rect">
            <a:avLst/>
          </a:prstGeom>
        </p:spPr>
      </p:pic>
    </p:spTree>
    <p:extLst>
      <p:ext uri="{BB962C8B-B14F-4D97-AF65-F5344CB8AC3E}">
        <p14:creationId xmlns:p14="http://schemas.microsoft.com/office/powerpoint/2010/main" val="2564748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8634EB-9DA7-B946-94BB-AC9629343C39}"/>
              </a:ext>
            </a:extLst>
          </p:cNvPr>
          <p:cNvSpPr>
            <a:spLocks noGrp="1"/>
          </p:cNvSpPr>
          <p:nvPr>
            <p:ph type="title"/>
          </p:nvPr>
        </p:nvSpPr>
        <p:spPr/>
        <p:txBody>
          <a:bodyPr/>
          <a:lstStyle/>
          <a:p>
            <a:r>
              <a:rPr lang="ja-JP" altLang="en-US"/>
              <a:t>主催者が評価を見る</a:t>
            </a:r>
            <a:endParaRPr kumimoji="1" lang="ja-JP" altLang="en-US"/>
          </a:p>
        </p:txBody>
      </p:sp>
      <p:sp>
        <p:nvSpPr>
          <p:cNvPr id="4" name="スライド番号プレースホルダー 3">
            <a:extLst>
              <a:ext uri="{FF2B5EF4-FFF2-40B4-BE49-F238E27FC236}">
                <a16:creationId xmlns:a16="http://schemas.microsoft.com/office/drawing/2014/main" id="{481588DE-76A9-0B4D-B5D4-41F12AB7C015}"/>
              </a:ext>
            </a:extLst>
          </p:cNvPr>
          <p:cNvSpPr>
            <a:spLocks noGrp="1"/>
          </p:cNvSpPr>
          <p:nvPr>
            <p:ph type="sldNum" sz="quarter" idx="12"/>
          </p:nvPr>
        </p:nvSpPr>
        <p:spPr/>
        <p:txBody>
          <a:bodyPr/>
          <a:lstStyle/>
          <a:p>
            <a:fld id="{7E239498-AD10-FC48-B4C8-222DD9199322}" type="slidenum">
              <a:rPr lang="ja-JP" altLang="en-US" smtClean="0"/>
              <a:pPr/>
              <a:t>57</a:t>
            </a:fld>
            <a:endParaRPr lang="ja-JP" altLang="en-US"/>
          </a:p>
        </p:txBody>
      </p:sp>
      <p:pic>
        <p:nvPicPr>
          <p:cNvPr id="6" name="コンテンツ プレースホルダー 5">
            <a:extLst>
              <a:ext uri="{FF2B5EF4-FFF2-40B4-BE49-F238E27FC236}">
                <a16:creationId xmlns:a16="http://schemas.microsoft.com/office/drawing/2014/main" id="{3C0E8D1D-631C-CC42-9E9B-8416EB46457F}"/>
              </a:ext>
            </a:extLst>
          </p:cNvPr>
          <p:cNvPicPr>
            <a:picLocks noChangeAspect="1"/>
          </p:cNvPicPr>
          <p:nvPr/>
        </p:nvPicPr>
        <p:blipFill>
          <a:blip r:embed="rId3"/>
          <a:stretch>
            <a:fillRect/>
          </a:stretch>
        </p:blipFill>
        <p:spPr>
          <a:xfrm>
            <a:off x="1907822" y="1460500"/>
            <a:ext cx="8376355" cy="4711700"/>
          </a:xfrm>
          <a:prstGeom prst="rect">
            <a:avLst/>
          </a:prstGeom>
        </p:spPr>
      </p:pic>
    </p:spTree>
    <p:extLst>
      <p:ext uri="{BB962C8B-B14F-4D97-AF65-F5344CB8AC3E}">
        <p14:creationId xmlns:p14="http://schemas.microsoft.com/office/powerpoint/2010/main" val="2998769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A3941F-52D5-A248-9E43-59DD9AD3BFE8}"/>
              </a:ext>
            </a:extLst>
          </p:cNvPr>
          <p:cNvSpPr>
            <a:spLocks noGrp="1"/>
          </p:cNvSpPr>
          <p:nvPr>
            <p:ph type="title"/>
          </p:nvPr>
        </p:nvSpPr>
        <p:spPr/>
        <p:txBody>
          <a:bodyPr/>
          <a:lstStyle/>
          <a:p>
            <a:r>
              <a:rPr lang="ja-JP" altLang="en-US"/>
              <a:t>主催者が評価を見る</a:t>
            </a:r>
            <a:endParaRPr kumimoji="1" lang="ja-JP" altLang="en-US"/>
          </a:p>
        </p:txBody>
      </p:sp>
      <p:sp>
        <p:nvSpPr>
          <p:cNvPr id="4" name="スライド番号プレースホルダー 3">
            <a:extLst>
              <a:ext uri="{FF2B5EF4-FFF2-40B4-BE49-F238E27FC236}">
                <a16:creationId xmlns:a16="http://schemas.microsoft.com/office/drawing/2014/main" id="{72A67B4B-BF10-3342-A218-19AD4E9D0B57}"/>
              </a:ext>
            </a:extLst>
          </p:cNvPr>
          <p:cNvSpPr>
            <a:spLocks noGrp="1"/>
          </p:cNvSpPr>
          <p:nvPr>
            <p:ph type="sldNum" sz="quarter" idx="12"/>
          </p:nvPr>
        </p:nvSpPr>
        <p:spPr/>
        <p:txBody>
          <a:bodyPr/>
          <a:lstStyle/>
          <a:p>
            <a:fld id="{7E239498-AD10-FC48-B4C8-222DD9199322}" type="slidenum">
              <a:rPr lang="ja-JP" altLang="en-US" smtClean="0"/>
              <a:pPr/>
              <a:t>58</a:t>
            </a:fld>
            <a:endParaRPr lang="ja-JP" altLang="en-US"/>
          </a:p>
        </p:txBody>
      </p:sp>
      <p:pic>
        <p:nvPicPr>
          <p:cNvPr id="6" name="図 5">
            <a:extLst>
              <a:ext uri="{FF2B5EF4-FFF2-40B4-BE49-F238E27FC236}">
                <a16:creationId xmlns:a16="http://schemas.microsoft.com/office/drawing/2014/main" id="{37BFEF4B-D0E2-354F-AC15-58CAEA73CAD9}"/>
              </a:ext>
            </a:extLst>
          </p:cNvPr>
          <p:cNvPicPr>
            <a:picLocks noChangeAspect="1"/>
          </p:cNvPicPr>
          <p:nvPr/>
        </p:nvPicPr>
        <p:blipFill>
          <a:blip r:embed="rId3"/>
          <a:stretch>
            <a:fillRect/>
          </a:stretch>
        </p:blipFill>
        <p:spPr>
          <a:xfrm>
            <a:off x="1911350" y="1460500"/>
            <a:ext cx="8369300" cy="4707731"/>
          </a:xfrm>
          <a:prstGeom prst="rect">
            <a:avLst/>
          </a:prstGeom>
        </p:spPr>
      </p:pic>
    </p:spTree>
    <p:extLst>
      <p:ext uri="{BB962C8B-B14F-4D97-AF65-F5344CB8AC3E}">
        <p14:creationId xmlns:p14="http://schemas.microsoft.com/office/powerpoint/2010/main" val="2821802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8324FD-4143-3342-A71A-4D5E9C0D5F0F}"/>
              </a:ext>
            </a:extLst>
          </p:cNvPr>
          <p:cNvSpPr>
            <a:spLocks noGrp="1"/>
          </p:cNvSpPr>
          <p:nvPr>
            <p:ph type="title"/>
          </p:nvPr>
        </p:nvSpPr>
        <p:spPr/>
        <p:txBody>
          <a:bodyPr/>
          <a:lstStyle/>
          <a:p>
            <a:r>
              <a:rPr lang="ja-JP" altLang="en-US"/>
              <a:t>解決手段</a:t>
            </a:r>
            <a:endParaRPr kumimoji="1" lang="ja-JP" altLang="en-US"/>
          </a:p>
        </p:txBody>
      </p:sp>
      <p:sp>
        <p:nvSpPr>
          <p:cNvPr id="4" name="スライド番号プレースホルダー 3">
            <a:extLst>
              <a:ext uri="{FF2B5EF4-FFF2-40B4-BE49-F238E27FC236}">
                <a16:creationId xmlns:a16="http://schemas.microsoft.com/office/drawing/2014/main" id="{6C735810-491B-D141-89F6-891E2C7F4043}"/>
              </a:ext>
            </a:extLst>
          </p:cNvPr>
          <p:cNvSpPr>
            <a:spLocks noGrp="1"/>
          </p:cNvSpPr>
          <p:nvPr>
            <p:ph type="sldNum" sz="quarter" idx="12"/>
          </p:nvPr>
        </p:nvSpPr>
        <p:spPr/>
        <p:txBody>
          <a:bodyPr/>
          <a:lstStyle/>
          <a:p>
            <a:fld id="{7E239498-AD10-FC48-B4C8-222DD9199322}" type="slidenum">
              <a:rPr lang="ja-JP" altLang="en-US" smtClean="0"/>
              <a:pPr/>
              <a:t>5</a:t>
            </a:fld>
            <a:endParaRPr lang="ja-JP" altLang="en-US"/>
          </a:p>
        </p:txBody>
      </p:sp>
      <p:sp>
        <p:nvSpPr>
          <p:cNvPr id="3" name="テキスト ボックス 2">
            <a:extLst>
              <a:ext uri="{FF2B5EF4-FFF2-40B4-BE49-F238E27FC236}">
                <a16:creationId xmlns:a16="http://schemas.microsoft.com/office/drawing/2014/main" id="{25ABED2E-B412-0749-965D-6042EA0A7859}"/>
              </a:ext>
            </a:extLst>
          </p:cNvPr>
          <p:cNvSpPr txBox="1"/>
          <p:nvPr/>
        </p:nvSpPr>
        <p:spPr>
          <a:xfrm>
            <a:off x="2067377" y="4133502"/>
            <a:ext cx="8057246" cy="1323439"/>
          </a:xfrm>
          <a:prstGeom prst="rect">
            <a:avLst/>
          </a:prstGeom>
          <a:noFill/>
        </p:spPr>
        <p:txBody>
          <a:bodyPr wrap="square" rtlCol="0">
            <a:spAutoFit/>
          </a:bodyPr>
          <a:lstStyle/>
          <a:p>
            <a:pPr algn="ctr"/>
            <a:r>
              <a:rPr lang="ja-JP" altLang="en-US" sz="4400" b="1">
                <a:solidFill>
                  <a:schemeClr val="bg2">
                    <a:lumMod val="60000"/>
                    <a:lumOff val="40000"/>
                  </a:schemeClr>
                </a:solidFill>
              </a:rPr>
              <a:t>オンライン</a:t>
            </a:r>
            <a:r>
              <a:rPr lang="ja-JP" altLang="en-US" sz="3600"/>
              <a:t>で</a:t>
            </a:r>
            <a:r>
              <a:rPr lang="ja-JP" altLang="en-US" sz="4400" b="1">
                <a:solidFill>
                  <a:schemeClr val="bg2">
                    <a:lumMod val="60000"/>
                    <a:lumOff val="40000"/>
                  </a:schemeClr>
                </a:solidFill>
              </a:rPr>
              <a:t>アイスブレイク</a:t>
            </a:r>
            <a:r>
              <a:rPr lang="ja-JP" altLang="en-US" sz="3600"/>
              <a:t>を</a:t>
            </a:r>
            <a:endParaRPr lang="en-US" altLang="ja-JP" sz="3600" dirty="0"/>
          </a:p>
          <a:p>
            <a:pPr algn="ctr"/>
            <a:r>
              <a:rPr lang="ja-JP" altLang="en-US" sz="3600"/>
              <a:t>すれば解決できるのでは？</a:t>
            </a:r>
            <a:endParaRPr kumimoji="1" lang="ja-JP" altLang="en-US" sz="3600"/>
          </a:p>
        </p:txBody>
      </p:sp>
      <p:pic>
        <p:nvPicPr>
          <p:cNvPr id="6" name="グラフィックス 5" descr="電球と歯車">
            <a:extLst>
              <a:ext uri="{FF2B5EF4-FFF2-40B4-BE49-F238E27FC236}">
                <a16:creationId xmlns:a16="http://schemas.microsoft.com/office/drawing/2014/main" id="{8E9D89E6-0655-E240-B02B-05BBF0A6E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6000" y="1644498"/>
            <a:ext cx="2160000" cy="2160000"/>
          </a:xfrm>
          <a:prstGeom prst="rect">
            <a:avLst/>
          </a:prstGeom>
        </p:spPr>
      </p:pic>
      <p:pic>
        <p:nvPicPr>
          <p:cNvPr id="8" name="グラフィックス 7" descr="世界">
            <a:extLst>
              <a:ext uri="{FF2B5EF4-FFF2-40B4-BE49-F238E27FC236}">
                <a16:creationId xmlns:a16="http://schemas.microsoft.com/office/drawing/2014/main" id="{62BEA6FF-6FFA-BB4C-8ED6-D9CAC7CB57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20791" y="2237729"/>
            <a:ext cx="1191271" cy="1191271"/>
          </a:xfrm>
          <a:prstGeom prst="rect">
            <a:avLst/>
          </a:prstGeom>
        </p:spPr>
      </p:pic>
      <p:grpSp>
        <p:nvGrpSpPr>
          <p:cNvPr id="14" name="グループ化 13">
            <a:extLst>
              <a:ext uri="{FF2B5EF4-FFF2-40B4-BE49-F238E27FC236}">
                <a16:creationId xmlns:a16="http://schemas.microsoft.com/office/drawing/2014/main" id="{96F1EE22-830C-C34B-9108-091BFC752343}"/>
              </a:ext>
            </a:extLst>
          </p:cNvPr>
          <p:cNvGrpSpPr/>
          <p:nvPr/>
        </p:nvGrpSpPr>
        <p:grpSpPr>
          <a:xfrm>
            <a:off x="7779938" y="2237729"/>
            <a:ext cx="1385494" cy="1345743"/>
            <a:chOff x="8673074" y="2293155"/>
            <a:chExt cx="1385494" cy="1345743"/>
          </a:xfrm>
          <a:solidFill>
            <a:schemeClr val="bg2">
              <a:lumMod val="60000"/>
              <a:lumOff val="40000"/>
            </a:schemeClr>
          </a:solidFill>
        </p:grpSpPr>
        <p:pic>
          <p:nvPicPr>
            <p:cNvPr id="10" name="グラフィックス 9" descr="ユーザー">
              <a:extLst>
                <a:ext uri="{FF2B5EF4-FFF2-40B4-BE49-F238E27FC236}">
                  <a16:creationId xmlns:a16="http://schemas.microsoft.com/office/drawing/2014/main" id="{242D43C0-3554-314C-A19C-1A230CCC18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83536" y="2724498"/>
              <a:ext cx="914400" cy="914400"/>
            </a:xfrm>
            <a:prstGeom prst="rect">
              <a:avLst/>
            </a:prstGeom>
          </p:spPr>
        </p:pic>
        <p:pic>
          <p:nvPicPr>
            <p:cNvPr id="12" name="グラフィックス 11" descr="チャット (RTL)">
              <a:extLst>
                <a:ext uri="{FF2B5EF4-FFF2-40B4-BE49-F238E27FC236}">
                  <a16:creationId xmlns:a16="http://schemas.microsoft.com/office/drawing/2014/main" id="{F986A3E7-CC97-554D-8F87-3955737479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73656" y="2293155"/>
              <a:ext cx="784912" cy="784912"/>
            </a:xfrm>
            <a:prstGeom prst="rect">
              <a:avLst/>
            </a:prstGeom>
          </p:spPr>
        </p:pic>
        <p:pic>
          <p:nvPicPr>
            <p:cNvPr id="13" name="グラフィックス 12" descr="チャット (RTL)">
              <a:extLst>
                <a:ext uri="{FF2B5EF4-FFF2-40B4-BE49-F238E27FC236}">
                  <a16:creationId xmlns:a16="http://schemas.microsoft.com/office/drawing/2014/main" id="{F44F712F-AE25-244B-9E6B-4B4FD88D9F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8673074" y="2427808"/>
              <a:ext cx="620924" cy="620924"/>
            </a:xfrm>
            <a:prstGeom prst="rect">
              <a:avLst/>
            </a:prstGeom>
          </p:spPr>
        </p:pic>
      </p:grpSp>
    </p:spTree>
    <p:extLst>
      <p:ext uri="{BB962C8B-B14F-4D97-AF65-F5344CB8AC3E}">
        <p14:creationId xmlns:p14="http://schemas.microsoft.com/office/powerpoint/2010/main" val="3637770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944070-2424-F741-8CE8-260CB2E20855}"/>
              </a:ext>
            </a:extLst>
          </p:cNvPr>
          <p:cNvSpPr>
            <a:spLocks noGrp="1"/>
          </p:cNvSpPr>
          <p:nvPr>
            <p:ph type="title"/>
          </p:nvPr>
        </p:nvSpPr>
        <p:spPr/>
        <p:txBody>
          <a:bodyPr/>
          <a:lstStyle/>
          <a:p>
            <a:r>
              <a:rPr lang="en-US" altLang="ja-JP" dirty="0"/>
              <a:t>Web</a:t>
            </a:r>
            <a:r>
              <a:rPr lang="ja-JP" altLang="en-US"/>
              <a:t>会議システムの市場</a:t>
            </a:r>
            <a:endParaRPr kumimoji="1" lang="ja-JP" altLang="en-US"/>
          </a:p>
        </p:txBody>
      </p:sp>
      <p:sp>
        <p:nvSpPr>
          <p:cNvPr id="4" name="スライド番号プレースホルダー 3">
            <a:extLst>
              <a:ext uri="{FF2B5EF4-FFF2-40B4-BE49-F238E27FC236}">
                <a16:creationId xmlns:a16="http://schemas.microsoft.com/office/drawing/2014/main" id="{9E4E4AC0-2856-3141-A28E-3080B445F29E}"/>
              </a:ext>
            </a:extLst>
          </p:cNvPr>
          <p:cNvSpPr>
            <a:spLocks noGrp="1"/>
          </p:cNvSpPr>
          <p:nvPr>
            <p:ph type="sldNum" sz="quarter" idx="12"/>
          </p:nvPr>
        </p:nvSpPr>
        <p:spPr/>
        <p:txBody>
          <a:bodyPr/>
          <a:lstStyle/>
          <a:p>
            <a:fld id="{7E239498-AD10-FC48-B4C8-222DD9199322}" type="slidenum">
              <a:rPr lang="ja-JP" altLang="en-US" smtClean="0"/>
              <a:pPr/>
              <a:t>59</a:t>
            </a:fld>
            <a:endParaRPr lang="ja-JP" altLang="en-US"/>
          </a:p>
        </p:txBody>
      </p:sp>
      <p:grpSp>
        <p:nvGrpSpPr>
          <p:cNvPr id="3" name="グループ化 2">
            <a:extLst>
              <a:ext uri="{FF2B5EF4-FFF2-40B4-BE49-F238E27FC236}">
                <a16:creationId xmlns:a16="http://schemas.microsoft.com/office/drawing/2014/main" id="{324598D5-28EF-2345-B4D6-0499ED95C62B}"/>
              </a:ext>
            </a:extLst>
          </p:cNvPr>
          <p:cNvGrpSpPr/>
          <p:nvPr/>
        </p:nvGrpSpPr>
        <p:grpSpPr>
          <a:xfrm>
            <a:off x="882327" y="2194306"/>
            <a:ext cx="4498028" cy="2934001"/>
            <a:chOff x="882327" y="2194306"/>
            <a:chExt cx="4498028" cy="2934001"/>
          </a:xfrm>
        </p:grpSpPr>
        <p:pic>
          <p:nvPicPr>
            <p:cNvPr id="14" name="図 13">
              <a:extLst>
                <a:ext uri="{FF2B5EF4-FFF2-40B4-BE49-F238E27FC236}">
                  <a16:creationId xmlns:a16="http://schemas.microsoft.com/office/drawing/2014/main" id="{EBA9D4DC-AEBB-0449-96DC-695AC14BF7C6}"/>
                </a:ext>
              </a:extLst>
            </p:cNvPr>
            <p:cNvPicPr>
              <a:picLocks noChangeAspect="1"/>
            </p:cNvPicPr>
            <p:nvPr/>
          </p:nvPicPr>
          <p:blipFill rotWithShape="1">
            <a:blip r:embed="rId3"/>
            <a:srcRect t="5892"/>
            <a:stretch/>
          </p:blipFill>
          <p:spPr>
            <a:xfrm>
              <a:off x="882327" y="2194306"/>
              <a:ext cx="4353247" cy="2934001"/>
            </a:xfrm>
            <a:prstGeom prst="rect">
              <a:avLst/>
            </a:prstGeom>
          </p:spPr>
        </p:pic>
        <p:grpSp>
          <p:nvGrpSpPr>
            <p:cNvPr id="16" name="グループ化 15">
              <a:extLst>
                <a:ext uri="{FF2B5EF4-FFF2-40B4-BE49-F238E27FC236}">
                  <a16:creationId xmlns:a16="http://schemas.microsoft.com/office/drawing/2014/main" id="{1957EAE9-DB0B-4249-AC3E-C710734BF655}"/>
                </a:ext>
              </a:extLst>
            </p:cNvPr>
            <p:cNvGrpSpPr/>
            <p:nvPr/>
          </p:nvGrpSpPr>
          <p:grpSpPr>
            <a:xfrm>
              <a:off x="1023982" y="3206888"/>
              <a:ext cx="1764145" cy="1029556"/>
              <a:chOff x="199814" y="2117329"/>
              <a:chExt cx="1764145" cy="1029556"/>
            </a:xfrm>
          </p:grpSpPr>
          <p:sp>
            <p:nvSpPr>
              <p:cNvPr id="17" name="テキスト ボックス 16">
                <a:extLst>
                  <a:ext uri="{FF2B5EF4-FFF2-40B4-BE49-F238E27FC236}">
                    <a16:creationId xmlns:a16="http://schemas.microsoft.com/office/drawing/2014/main" id="{E72D4F4B-47AE-5641-AF74-AB81553D87E3}"/>
                  </a:ext>
                </a:extLst>
              </p:cNvPr>
              <p:cNvSpPr txBox="1"/>
              <p:nvPr/>
            </p:nvSpPr>
            <p:spPr>
              <a:xfrm>
                <a:off x="199814" y="2117329"/>
                <a:ext cx="1764145" cy="307777"/>
              </a:xfrm>
              <a:prstGeom prst="rect">
                <a:avLst/>
              </a:prstGeom>
              <a:noFill/>
            </p:spPr>
            <p:txBody>
              <a:bodyPr wrap="square" rtlCol="0">
                <a:spAutoFit/>
              </a:bodyPr>
              <a:lstStyle/>
              <a:p>
                <a:pPr algn="ctr"/>
                <a:r>
                  <a:rPr kumimoji="1" lang="en-US" altLang="ja-JP" b="1" dirty="0">
                    <a:solidFill>
                      <a:srgbClr val="FF0000"/>
                    </a:solidFill>
                  </a:rPr>
                  <a:t>2</a:t>
                </a:r>
                <a:r>
                  <a:rPr kumimoji="1" lang="ja-JP" altLang="en-US" b="1" dirty="0">
                    <a:solidFill>
                      <a:srgbClr val="FF0000"/>
                    </a:solidFill>
                  </a:rPr>
                  <a:t>倍以上の増加</a:t>
                </a:r>
              </a:p>
            </p:txBody>
          </p:sp>
          <p:cxnSp>
            <p:nvCxnSpPr>
              <p:cNvPr id="18" name="直線矢印コネクタ 17">
                <a:extLst>
                  <a:ext uri="{FF2B5EF4-FFF2-40B4-BE49-F238E27FC236}">
                    <a16:creationId xmlns:a16="http://schemas.microsoft.com/office/drawing/2014/main" id="{D7E34AA5-05EA-3742-B97B-B11C7F90BB46}"/>
                  </a:ext>
                </a:extLst>
              </p:cNvPr>
              <p:cNvCxnSpPr>
                <a:cxnSpLocks/>
              </p:cNvCxnSpPr>
              <p:nvPr/>
            </p:nvCxnSpPr>
            <p:spPr>
              <a:xfrm flipV="1">
                <a:off x="628924" y="2571748"/>
                <a:ext cx="543893" cy="575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ドーナツ 18">
              <a:extLst>
                <a:ext uri="{FF2B5EF4-FFF2-40B4-BE49-F238E27FC236}">
                  <a16:creationId xmlns:a16="http://schemas.microsoft.com/office/drawing/2014/main" id="{561D4A64-4103-5943-99F6-8F21257291F3}"/>
                </a:ext>
              </a:extLst>
            </p:cNvPr>
            <p:cNvSpPr/>
            <p:nvPr/>
          </p:nvSpPr>
          <p:spPr>
            <a:xfrm>
              <a:off x="4592307" y="2748788"/>
              <a:ext cx="447261" cy="432342"/>
            </a:xfrm>
            <a:prstGeom prst="donut">
              <a:avLst>
                <a:gd name="adj" fmla="val 337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テキスト ボックス 19">
              <a:extLst>
                <a:ext uri="{FF2B5EF4-FFF2-40B4-BE49-F238E27FC236}">
                  <a16:creationId xmlns:a16="http://schemas.microsoft.com/office/drawing/2014/main" id="{4C61C92D-18F4-FB4A-BFF4-26C472676945}"/>
                </a:ext>
              </a:extLst>
            </p:cNvPr>
            <p:cNvSpPr txBox="1"/>
            <p:nvPr/>
          </p:nvSpPr>
          <p:spPr>
            <a:xfrm>
              <a:off x="4251521" y="2379456"/>
              <a:ext cx="1128834" cy="400110"/>
            </a:xfrm>
            <a:prstGeom prst="rect">
              <a:avLst/>
            </a:prstGeom>
            <a:noFill/>
          </p:spPr>
          <p:txBody>
            <a:bodyPr wrap="none" rtlCol="0">
              <a:spAutoFit/>
            </a:bodyPr>
            <a:lstStyle/>
            <a:p>
              <a:pPr algn="ctr"/>
              <a:r>
                <a:rPr kumimoji="1" lang="en-US" altLang="ja-JP" sz="2000" b="1" dirty="0">
                  <a:solidFill>
                    <a:srgbClr val="FF0000"/>
                  </a:solidFill>
                </a:rPr>
                <a:t>478</a:t>
              </a:r>
              <a:r>
                <a:rPr kumimoji="1" lang="ja-JP" altLang="en-US" sz="2000" b="1">
                  <a:solidFill>
                    <a:srgbClr val="FF0000"/>
                  </a:solidFill>
                </a:rPr>
                <a:t>億円</a:t>
              </a:r>
            </a:p>
          </p:txBody>
        </p:sp>
      </p:grpSp>
      <p:grpSp>
        <p:nvGrpSpPr>
          <p:cNvPr id="5" name="グループ化 4">
            <a:extLst>
              <a:ext uri="{FF2B5EF4-FFF2-40B4-BE49-F238E27FC236}">
                <a16:creationId xmlns:a16="http://schemas.microsoft.com/office/drawing/2014/main" id="{26157CC0-53B1-B744-BA82-D22CAFCB2C5C}"/>
              </a:ext>
            </a:extLst>
          </p:cNvPr>
          <p:cNvGrpSpPr/>
          <p:nvPr/>
        </p:nvGrpSpPr>
        <p:grpSpPr>
          <a:xfrm>
            <a:off x="5663872" y="2219501"/>
            <a:ext cx="6042945" cy="2893412"/>
            <a:chOff x="5663872" y="2219501"/>
            <a:chExt cx="6042945" cy="2893412"/>
          </a:xfrm>
        </p:grpSpPr>
        <p:pic>
          <p:nvPicPr>
            <p:cNvPr id="15" name="Picture 2" descr="https://prtimes.jp/i/71640/114/resize/d71640-114-026e4372b101bc7e1b77-0.png">
              <a:extLst>
                <a:ext uri="{FF2B5EF4-FFF2-40B4-BE49-F238E27FC236}">
                  <a16:creationId xmlns:a16="http://schemas.microsoft.com/office/drawing/2014/main" id="{BB4AD7EB-2B2D-CE41-B07C-3C3731547F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50" t="13855" r="15986" b="13139"/>
            <a:stretch/>
          </p:blipFill>
          <p:spPr bwMode="auto">
            <a:xfrm>
              <a:off x="5663872" y="2271017"/>
              <a:ext cx="6000214" cy="2841896"/>
            </a:xfrm>
            <a:prstGeom prst="rect">
              <a:avLst/>
            </a:prstGeom>
            <a:noFill/>
            <a:extLst>
              <a:ext uri="{909E8E84-426E-40DD-AFC4-6F175D3DCCD1}">
                <a14:hiddenFill xmlns:a14="http://schemas.microsoft.com/office/drawing/2010/main">
                  <a:solidFill>
                    <a:srgbClr val="FFFFFF"/>
                  </a:solidFill>
                </a14:hiddenFill>
              </a:ext>
            </a:extLst>
          </p:spPr>
        </p:pic>
        <p:sp>
          <p:nvSpPr>
            <p:cNvPr id="21" name="ドーナツ 20">
              <a:extLst>
                <a:ext uri="{FF2B5EF4-FFF2-40B4-BE49-F238E27FC236}">
                  <a16:creationId xmlns:a16="http://schemas.microsoft.com/office/drawing/2014/main" id="{EE22A360-FFAE-FB4F-9C68-8C6DD6FF8511}"/>
                </a:ext>
              </a:extLst>
            </p:cNvPr>
            <p:cNvSpPr/>
            <p:nvPr/>
          </p:nvSpPr>
          <p:spPr>
            <a:xfrm>
              <a:off x="10991100" y="2686586"/>
              <a:ext cx="447261" cy="432342"/>
            </a:xfrm>
            <a:prstGeom prst="donut">
              <a:avLst>
                <a:gd name="adj" fmla="val 337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ボックス 21">
              <a:extLst>
                <a:ext uri="{FF2B5EF4-FFF2-40B4-BE49-F238E27FC236}">
                  <a16:creationId xmlns:a16="http://schemas.microsoft.com/office/drawing/2014/main" id="{7C084C33-E3FC-DF4E-A2BE-8B36876880EB}"/>
                </a:ext>
              </a:extLst>
            </p:cNvPr>
            <p:cNvSpPr txBox="1"/>
            <p:nvPr/>
          </p:nvSpPr>
          <p:spPr>
            <a:xfrm>
              <a:off x="10422491" y="2219501"/>
              <a:ext cx="1284326" cy="461665"/>
            </a:xfrm>
            <a:prstGeom prst="rect">
              <a:avLst/>
            </a:prstGeom>
            <a:noFill/>
          </p:spPr>
          <p:txBody>
            <a:bodyPr wrap="none" rtlCol="0">
              <a:spAutoFit/>
            </a:bodyPr>
            <a:lstStyle/>
            <a:p>
              <a:pPr algn="ctr"/>
              <a:r>
                <a:rPr kumimoji="1" lang="ja-JP" altLang="en-US" sz="2400" b="1">
                  <a:solidFill>
                    <a:srgbClr val="FF0000"/>
                  </a:solidFill>
                </a:rPr>
                <a:t>約</a:t>
              </a:r>
              <a:r>
                <a:rPr kumimoji="1" lang="en-US" altLang="ja-JP" sz="2400" b="1" dirty="0">
                  <a:solidFill>
                    <a:srgbClr val="FF0000"/>
                  </a:solidFill>
                </a:rPr>
                <a:t>2</a:t>
              </a:r>
              <a:r>
                <a:rPr kumimoji="1" lang="ja-JP" altLang="en-US" sz="2400" b="1">
                  <a:solidFill>
                    <a:srgbClr val="FF0000"/>
                  </a:solidFill>
                </a:rPr>
                <a:t>兆円</a:t>
              </a:r>
            </a:p>
          </p:txBody>
        </p:sp>
      </p:grpSp>
      <p:sp>
        <p:nvSpPr>
          <p:cNvPr id="23" name="テキスト ボックス 22">
            <a:extLst>
              <a:ext uri="{FF2B5EF4-FFF2-40B4-BE49-F238E27FC236}">
                <a16:creationId xmlns:a16="http://schemas.microsoft.com/office/drawing/2014/main" id="{52428E3A-B148-3646-A380-57AF72A739AB}"/>
              </a:ext>
            </a:extLst>
          </p:cNvPr>
          <p:cNvSpPr txBox="1"/>
          <p:nvPr/>
        </p:nvSpPr>
        <p:spPr>
          <a:xfrm>
            <a:off x="3058951" y="5431385"/>
            <a:ext cx="6074099" cy="461665"/>
          </a:xfrm>
          <a:prstGeom prst="rect">
            <a:avLst/>
          </a:prstGeom>
          <a:noFill/>
        </p:spPr>
        <p:txBody>
          <a:bodyPr wrap="none" rtlCol="0">
            <a:spAutoFit/>
          </a:bodyPr>
          <a:lstStyle/>
          <a:p>
            <a:pPr algn="ctr"/>
            <a:r>
              <a:rPr kumimoji="1" lang="ja-JP" altLang="en-US" sz="2400"/>
              <a:t>日本の</a:t>
            </a:r>
            <a:r>
              <a:rPr kumimoji="1" lang="en-US" altLang="ja-JP" sz="2400" dirty="0"/>
              <a:t>Web</a:t>
            </a:r>
            <a:r>
              <a:rPr kumimoji="1" lang="ja-JP" altLang="en-US" sz="2400"/>
              <a:t>会議市場と海外の</a:t>
            </a:r>
            <a:r>
              <a:rPr kumimoji="1" lang="en-US" altLang="ja-JP" sz="2400" dirty="0"/>
              <a:t>Web</a:t>
            </a:r>
            <a:r>
              <a:rPr kumimoji="1" lang="ja-JP" altLang="en-US" sz="2400"/>
              <a:t>会議市場</a:t>
            </a:r>
          </a:p>
        </p:txBody>
      </p:sp>
    </p:spTree>
    <p:extLst>
      <p:ext uri="{BB962C8B-B14F-4D97-AF65-F5344CB8AC3E}">
        <p14:creationId xmlns:p14="http://schemas.microsoft.com/office/powerpoint/2010/main" val="12378814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B68E3-96B2-2944-8A93-18457C85A67D}"/>
              </a:ext>
            </a:extLst>
          </p:cNvPr>
          <p:cNvSpPr>
            <a:spLocks noGrp="1"/>
          </p:cNvSpPr>
          <p:nvPr>
            <p:ph type="title"/>
          </p:nvPr>
        </p:nvSpPr>
        <p:spPr/>
        <p:txBody>
          <a:bodyPr/>
          <a:lstStyle/>
          <a:p>
            <a:r>
              <a:rPr lang="ja-JP" altLang="en-US"/>
              <a:t>営業利益の推定推移</a:t>
            </a:r>
            <a:endParaRPr kumimoji="1" lang="ja-JP" altLang="en-US"/>
          </a:p>
        </p:txBody>
      </p:sp>
      <p:sp>
        <p:nvSpPr>
          <p:cNvPr id="4" name="スライド番号プレースホルダー 3">
            <a:extLst>
              <a:ext uri="{FF2B5EF4-FFF2-40B4-BE49-F238E27FC236}">
                <a16:creationId xmlns:a16="http://schemas.microsoft.com/office/drawing/2014/main" id="{F30903E3-5FAF-244D-A2F9-F2AB9A59AFE7}"/>
              </a:ext>
            </a:extLst>
          </p:cNvPr>
          <p:cNvSpPr>
            <a:spLocks noGrp="1"/>
          </p:cNvSpPr>
          <p:nvPr>
            <p:ph type="sldNum" sz="quarter" idx="12"/>
          </p:nvPr>
        </p:nvSpPr>
        <p:spPr/>
        <p:txBody>
          <a:bodyPr/>
          <a:lstStyle/>
          <a:p>
            <a:fld id="{7E239498-AD10-FC48-B4C8-222DD9199322}" type="slidenum">
              <a:rPr lang="ja-JP" altLang="en-US" smtClean="0"/>
              <a:pPr/>
              <a:t>60</a:t>
            </a:fld>
            <a:endParaRPr lang="ja-JP" altLang="en-US"/>
          </a:p>
        </p:txBody>
      </p:sp>
      <p:graphicFrame>
        <p:nvGraphicFramePr>
          <p:cNvPr id="38" name="グラフ 37">
            <a:extLst>
              <a:ext uri="{FF2B5EF4-FFF2-40B4-BE49-F238E27FC236}">
                <a16:creationId xmlns:a16="http://schemas.microsoft.com/office/drawing/2014/main" id="{4C4032EB-BF28-1C4B-B5C7-93F895C66E83}"/>
              </a:ext>
            </a:extLst>
          </p:cNvPr>
          <p:cNvGraphicFramePr/>
          <p:nvPr>
            <p:extLst>
              <p:ext uri="{D42A27DB-BD31-4B8C-83A1-F6EECF244321}">
                <p14:modId xmlns:p14="http://schemas.microsoft.com/office/powerpoint/2010/main" val="1863222543"/>
              </p:ext>
            </p:extLst>
          </p:nvPr>
        </p:nvGraphicFramePr>
        <p:xfrm>
          <a:off x="904009" y="1249675"/>
          <a:ext cx="10383982" cy="3151812"/>
        </p:xfrm>
        <a:graphic>
          <a:graphicData uri="http://schemas.openxmlformats.org/drawingml/2006/chart">
            <c:chart xmlns:c="http://schemas.openxmlformats.org/drawingml/2006/chart" xmlns:r="http://schemas.openxmlformats.org/officeDocument/2006/relationships" r:id="rId3"/>
          </a:graphicData>
        </a:graphic>
      </p:graphicFrame>
      <p:sp>
        <p:nvSpPr>
          <p:cNvPr id="39" name="テキスト ボックス 38">
            <a:extLst>
              <a:ext uri="{FF2B5EF4-FFF2-40B4-BE49-F238E27FC236}">
                <a16:creationId xmlns:a16="http://schemas.microsoft.com/office/drawing/2014/main" id="{EAD7B923-B855-E44B-B8D6-72197EBBE6E2}"/>
              </a:ext>
            </a:extLst>
          </p:cNvPr>
          <p:cNvSpPr txBox="1"/>
          <p:nvPr/>
        </p:nvSpPr>
        <p:spPr>
          <a:xfrm>
            <a:off x="9144223" y="1495014"/>
            <a:ext cx="1995755" cy="461665"/>
          </a:xfrm>
          <a:prstGeom prst="rect">
            <a:avLst/>
          </a:prstGeom>
          <a:noFill/>
        </p:spPr>
        <p:txBody>
          <a:bodyPr wrap="square">
            <a:spAutoFit/>
          </a:bodyPr>
          <a:lstStyle/>
          <a:p>
            <a:r>
              <a:rPr kumimoji="1" lang="en-US" altLang="ja-JP" sz="2400" b="1" dirty="0">
                <a:solidFill>
                  <a:srgbClr val="FF0000"/>
                </a:solidFill>
              </a:rPr>
              <a:t>3</a:t>
            </a:r>
            <a:r>
              <a:rPr kumimoji="1" lang="ja-JP" altLang="en-US" sz="2400" b="1">
                <a:solidFill>
                  <a:srgbClr val="FF0000"/>
                </a:solidFill>
              </a:rPr>
              <a:t>億</a:t>
            </a:r>
            <a:r>
              <a:rPr kumimoji="1" lang="en-US" altLang="ja-JP" sz="2400" b="1" dirty="0">
                <a:solidFill>
                  <a:srgbClr val="FF0000"/>
                </a:solidFill>
              </a:rPr>
              <a:t>5900</a:t>
            </a:r>
            <a:r>
              <a:rPr kumimoji="1" lang="ja-JP" altLang="en-US" sz="2400" b="1">
                <a:solidFill>
                  <a:srgbClr val="FF0000"/>
                </a:solidFill>
              </a:rPr>
              <a:t>万円</a:t>
            </a:r>
            <a:endParaRPr lang="ja-JP" altLang="en-US" b="1">
              <a:solidFill>
                <a:srgbClr val="FF0000"/>
              </a:solidFill>
            </a:endParaRPr>
          </a:p>
        </p:txBody>
      </p:sp>
      <p:sp>
        <p:nvSpPr>
          <p:cNvPr id="58" name="フリーフォーム 57">
            <a:extLst>
              <a:ext uri="{FF2B5EF4-FFF2-40B4-BE49-F238E27FC236}">
                <a16:creationId xmlns:a16="http://schemas.microsoft.com/office/drawing/2014/main" id="{B47043B1-FC72-EB4A-B172-5805F797D811}"/>
              </a:ext>
            </a:extLst>
          </p:cNvPr>
          <p:cNvSpPr/>
          <p:nvPr/>
        </p:nvSpPr>
        <p:spPr>
          <a:xfrm rot="3255280">
            <a:off x="4484230" y="-456687"/>
            <a:ext cx="3697447" cy="6617875"/>
          </a:xfrm>
          <a:custGeom>
            <a:avLst/>
            <a:gdLst>
              <a:gd name="connsiteX0" fmla="*/ 3198509 w 3697447"/>
              <a:gd name="connsiteY0" fmla="*/ 0 h 7105917"/>
              <a:gd name="connsiteX1" fmla="*/ 3697447 w 3697447"/>
              <a:gd name="connsiteY1" fmla="*/ 832712 h 7105917"/>
              <a:gd name="connsiteX2" fmla="*/ 3360074 w 3697447"/>
              <a:gd name="connsiteY2" fmla="*/ 832712 h 7105917"/>
              <a:gd name="connsiteX3" fmla="*/ 3335397 w 3697447"/>
              <a:gd name="connsiteY3" fmla="*/ 1009958 h 7105917"/>
              <a:gd name="connsiteX4" fmla="*/ 1873396 w 3697447"/>
              <a:gd name="connsiteY4" fmla="*/ 4795614 h 7105917"/>
              <a:gd name="connsiteX5" fmla="*/ 44741 w 3697447"/>
              <a:gd name="connsiteY5" fmla="*/ 7065041 h 7105917"/>
              <a:gd name="connsiteX6" fmla="*/ 0 w 3697447"/>
              <a:gd name="connsiteY6" fmla="*/ 7105917 h 7105917"/>
              <a:gd name="connsiteX7" fmla="*/ 13793 w 3697447"/>
              <a:gd name="connsiteY7" fmla="*/ 7091486 h 7105917"/>
              <a:gd name="connsiteX8" fmla="*/ 1442823 w 3697447"/>
              <a:gd name="connsiteY8" fmla="*/ 5201645 h 7105917"/>
              <a:gd name="connsiteX9" fmla="*/ 3006296 w 3697447"/>
              <a:gd name="connsiteY9" fmla="*/ 1040307 h 7105917"/>
              <a:gd name="connsiteX10" fmla="*/ 3029701 w 3697447"/>
              <a:gd name="connsiteY10" fmla="*/ 832712 h 7105917"/>
              <a:gd name="connsiteX11" fmla="*/ 2699570 w 3697447"/>
              <a:gd name="connsiteY11" fmla="*/ 832712 h 7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7447" h="7105917">
                <a:moveTo>
                  <a:pt x="3198509" y="0"/>
                </a:moveTo>
                <a:lnTo>
                  <a:pt x="3697447" y="832712"/>
                </a:lnTo>
                <a:lnTo>
                  <a:pt x="3360074" y="832712"/>
                </a:lnTo>
                <a:lnTo>
                  <a:pt x="3335397" y="1009958"/>
                </a:lnTo>
                <a:cubicBezTo>
                  <a:pt x="3147736" y="2201076"/>
                  <a:pt x="2657910" y="3521489"/>
                  <a:pt x="1873396" y="4795614"/>
                </a:cubicBezTo>
                <a:cubicBezTo>
                  <a:pt x="1330272" y="5677700"/>
                  <a:pt x="703752" y="6443659"/>
                  <a:pt x="44741" y="7065041"/>
                </a:cubicBezTo>
                <a:lnTo>
                  <a:pt x="0" y="7105917"/>
                </a:lnTo>
                <a:lnTo>
                  <a:pt x="13793" y="7091486"/>
                </a:lnTo>
                <a:cubicBezTo>
                  <a:pt x="523880" y="6541912"/>
                  <a:pt x="1008326" y="5907311"/>
                  <a:pt x="1442823" y="5201645"/>
                </a:cubicBezTo>
                <a:cubicBezTo>
                  <a:pt x="2311816" y="3790315"/>
                  <a:pt x="2837045" y="2328551"/>
                  <a:pt x="3006296" y="1040307"/>
                </a:cubicBezTo>
                <a:lnTo>
                  <a:pt x="3029701" y="832712"/>
                </a:lnTo>
                <a:lnTo>
                  <a:pt x="2699570" y="832712"/>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2" name="フリーフォーム 161">
            <a:extLst>
              <a:ext uri="{FF2B5EF4-FFF2-40B4-BE49-F238E27FC236}">
                <a16:creationId xmlns:a16="http://schemas.microsoft.com/office/drawing/2014/main" id="{5CF66B00-C5B9-2842-AA97-7DEDB554FC47}"/>
              </a:ext>
            </a:extLst>
          </p:cNvPr>
          <p:cNvSpPr/>
          <p:nvPr/>
        </p:nvSpPr>
        <p:spPr>
          <a:xfrm rot="5400000">
            <a:off x="5612408" y="3420764"/>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3" name="フリーフォーム 162">
            <a:extLst>
              <a:ext uri="{FF2B5EF4-FFF2-40B4-BE49-F238E27FC236}">
                <a16:creationId xmlns:a16="http://schemas.microsoft.com/office/drawing/2014/main" id="{2859CD57-C48B-324E-BAEA-FDA3F888CB7B}"/>
              </a:ext>
            </a:extLst>
          </p:cNvPr>
          <p:cNvSpPr/>
          <p:nvPr/>
        </p:nvSpPr>
        <p:spPr>
          <a:xfrm rot="5400000">
            <a:off x="7770170" y="3420764"/>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4" name="フリーフォーム 163">
            <a:extLst>
              <a:ext uri="{FF2B5EF4-FFF2-40B4-BE49-F238E27FC236}">
                <a16:creationId xmlns:a16="http://schemas.microsoft.com/office/drawing/2014/main" id="{03850140-FF86-9A49-8D6A-E0095A29C41B}"/>
              </a:ext>
            </a:extLst>
          </p:cNvPr>
          <p:cNvSpPr/>
          <p:nvPr/>
        </p:nvSpPr>
        <p:spPr>
          <a:xfrm rot="5400000">
            <a:off x="9929229" y="3420764"/>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5" name="フリーフォーム 164">
            <a:extLst>
              <a:ext uri="{FF2B5EF4-FFF2-40B4-BE49-F238E27FC236}">
                <a16:creationId xmlns:a16="http://schemas.microsoft.com/office/drawing/2014/main" id="{7ECF06A1-E3F7-9746-AB28-E3041685B9EF}"/>
              </a:ext>
            </a:extLst>
          </p:cNvPr>
          <p:cNvSpPr/>
          <p:nvPr/>
        </p:nvSpPr>
        <p:spPr>
          <a:xfrm rot="5400000">
            <a:off x="3458952" y="3420763"/>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6" name="フリーフォーム 165">
            <a:extLst>
              <a:ext uri="{FF2B5EF4-FFF2-40B4-BE49-F238E27FC236}">
                <a16:creationId xmlns:a16="http://schemas.microsoft.com/office/drawing/2014/main" id="{E015F3D8-ADA3-7E42-90D7-8846B4CFD509}"/>
              </a:ext>
            </a:extLst>
          </p:cNvPr>
          <p:cNvSpPr/>
          <p:nvPr/>
        </p:nvSpPr>
        <p:spPr>
          <a:xfrm rot="5400000">
            <a:off x="1660643" y="3780217"/>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8" name="フリーフォーム 167">
            <a:extLst>
              <a:ext uri="{FF2B5EF4-FFF2-40B4-BE49-F238E27FC236}">
                <a16:creationId xmlns:a16="http://schemas.microsoft.com/office/drawing/2014/main" id="{BE74221E-BAB3-1E43-9EF7-252A21F27218}"/>
              </a:ext>
            </a:extLst>
          </p:cNvPr>
          <p:cNvSpPr/>
          <p:nvPr/>
        </p:nvSpPr>
        <p:spPr>
          <a:xfrm rot="5400000">
            <a:off x="7770170" y="3638582"/>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9" name="フリーフォーム 168">
            <a:extLst>
              <a:ext uri="{FF2B5EF4-FFF2-40B4-BE49-F238E27FC236}">
                <a16:creationId xmlns:a16="http://schemas.microsoft.com/office/drawing/2014/main" id="{0497DE9B-A4A2-884B-95A3-52B94EA10E18}"/>
              </a:ext>
            </a:extLst>
          </p:cNvPr>
          <p:cNvSpPr/>
          <p:nvPr/>
        </p:nvSpPr>
        <p:spPr>
          <a:xfrm rot="5400000">
            <a:off x="9929229" y="3638582"/>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1" name="フリーフォーム 170">
            <a:extLst>
              <a:ext uri="{FF2B5EF4-FFF2-40B4-BE49-F238E27FC236}">
                <a16:creationId xmlns:a16="http://schemas.microsoft.com/office/drawing/2014/main" id="{737B3C7A-85FF-504B-B8E0-9B72A91CFCE4}"/>
              </a:ext>
            </a:extLst>
          </p:cNvPr>
          <p:cNvSpPr/>
          <p:nvPr/>
        </p:nvSpPr>
        <p:spPr>
          <a:xfrm rot="5400000">
            <a:off x="5966742" y="3998036"/>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4" name="フリーフォーム 173">
            <a:extLst>
              <a:ext uri="{FF2B5EF4-FFF2-40B4-BE49-F238E27FC236}">
                <a16:creationId xmlns:a16="http://schemas.microsoft.com/office/drawing/2014/main" id="{3C667F42-3F23-F14C-9CA5-48913713C560}"/>
              </a:ext>
            </a:extLst>
          </p:cNvPr>
          <p:cNvSpPr/>
          <p:nvPr/>
        </p:nvSpPr>
        <p:spPr>
          <a:xfrm rot="5400000">
            <a:off x="9929229" y="4298922"/>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6" name="フリーフォーム 175">
            <a:extLst>
              <a:ext uri="{FF2B5EF4-FFF2-40B4-BE49-F238E27FC236}">
                <a16:creationId xmlns:a16="http://schemas.microsoft.com/office/drawing/2014/main" id="{B9D9E360-9E55-BD4D-8C89-0988782BB62D}"/>
              </a:ext>
            </a:extLst>
          </p:cNvPr>
          <p:cNvSpPr/>
          <p:nvPr/>
        </p:nvSpPr>
        <p:spPr>
          <a:xfrm rot="5400000">
            <a:off x="8124506" y="4658376"/>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84" name="フリーフォーム 183">
            <a:extLst>
              <a:ext uri="{FF2B5EF4-FFF2-40B4-BE49-F238E27FC236}">
                <a16:creationId xmlns:a16="http://schemas.microsoft.com/office/drawing/2014/main" id="{1FFD2222-BEE3-704A-A761-4D45DAC6526B}"/>
              </a:ext>
            </a:extLst>
          </p:cNvPr>
          <p:cNvSpPr/>
          <p:nvPr/>
        </p:nvSpPr>
        <p:spPr>
          <a:xfrm rot="5400000">
            <a:off x="9929229" y="4733105"/>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86" name="フリーフォーム 185">
            <a:extLst>
              <a:ext uri="{FF2B5EF4-FFF2-40B4-BE49-F238E27FC236}">
                <a16:creationId xmlns:a16="http://schemas.microsoft.com/office/drawing/2014/main" id="{8438A650-D2E2-6847-A252-5B3E94415F37}"/>
              </a:ext>
            </a:extLst>
          </p:cNvPr>
          <p:cNvSpPr/>
          <p:nvPr/>
        </p:nvSpPr>
        <p:spPr>
          <a:xfrm rot="5400000">
            <a:off x="8124506" y="5092559"/>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91" name="フリーフォーム 190">
            <a:extLst>
              <a:ext uri="{FF2B5EF4-FFF2-40B4-BE49-F238E27FC236}">
                <a16:creationId xmlns:a16="http://schemas.microsoft.com/office/drawing/2014/main" id="{46FD0495-1AF0-EC4C-8C46-CF250E035A4F}"/>
              </a:ext>
            </a:extLst>
          </p:cNvPr>
          <p:cNvSpPr/>
          <p:nvPr/>
        </p:nvSpPr>
        <p:spPr>
          <a:xfrm rot="5400000">
            <a:off x="10272882" y="4228264"/>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00" name="テキスト ボックス 199">
            <a:extLst>
              <a:ext uri="{FF2B5EF4-FFF2-40B4-BE49-F238E27FC236}">
                <a16:creationId xmlns:a16="http://schemas.microsoft.com/office/drawing/2014/main" id="{3B6BF500-A5B3-5742-8CC4-59FA0EA4AB1D}"/>
              </a:ext>
            </a:extLst>
          </p:cNvPr>
          <p:cNvSpPr txBox="1"/>
          <p:nvPr/>
        </p:nvSpPr>
        <p:spPr>
          <a:xfrm>
            <a:off x="1115747" y="4512343"/>
            <a:ext cx="1462353" cy="338554"/>
          </a:xfrm>
          <a:prstGeom prst="rect">
            <a:avLst/>
          </a:prstGeom>
          <a:noFill/>
        </p:spPr>
        <p:txBody>
          <a:bodyPr wrap="square" rtlCol="0">
            <a:spAutoFit/>
          </a:bodyPr>
          <a:lstStyle/>
          <a:p>
            <a:pPr algn="ctr"/>
            <a:r>
              <a:rPr kumimoji="1" lang="ja-JP" altLang="en-US" sz="1600">
                <a:solidFill>
                  <a:schemeClr val="bg1"/>
                </a:solidFill>
              </a:rPr>
              <a:t>ビジネス向け</a:t>
            </a:r>
          </a:p>
        </p:txBody>
      </p:sp>
      <p:sp>
        <p:nvSpPr>
          <p:cNvPr id="201" name="テキスト ボックス 200">
            <a:extLst>
              <a:ext uri="{FF2B5EF4-FFF2-40B4-BE49-F238E27FC236}">
                <a16:creationId xmlns:a16="http://schemas.microsoft.com/office/drawing/2014/main" id="{6AF84BE1-D271-4D4B-B89F-D072BBDD6D17}"/>
              </a:ext>
            </a:extLst>
          </p:cNvPr>
          <p:cNvSpPr txBox="1"/>
          <p:nvPr/>
        </p:nvSpPr>
        <p:spPr>
          <a:xfrm>
            <a:off x="5367191" y="4728213"/>
            <a:ext cx="1462353" cy="338554"/>
          </a:xfrm>
          <a:prstGeom prst="rect">
            <a:avLst/>
          </a:prstGeom>
          <a:noFill/>
        </p:spPr>
        <p:txBody>
          <a:bodyPr wrap="square" rtlCol="0">
            <a:spAutoFit/>
          </a:bodyPr>
          <a:lstStyle/>
          <a:p>
            <a:pPr algn="ctr"/>
            <a:r>
              <a:rPr lang="ja-JP" altLang="en-US" sz="1600">
                <a:solidFill>
                  <a:schemeClr val="bg1"/>
                </a:solidFill>
              </a:rPr>
              <a:t>グローバル</a:t>
            </a:r>
            <a:endParaRPr kumimoji="1" lang="ja-JP" altLang="en-US" sz="1600">
              <a:solidFill>
                <a:schemeClr val="bg1"/>
              </a:solidFill>
            </a:endParaRPr>
          </a:p>
        </p:txBody>
      </p:sp>
      <p:sp>
        <p:nvSpPr>
          <p:cNvPr id="202" name="テキスト ボックス 201">
            <a:extLst>
              <a:ext uri="{FF2B5EF4-FFF2-40B4-BE49-F238E27FC236}">
                <a16:creationId xmlns:a16="http://schemas.microsoft.com/office/drawing/2014/main" id="{C6EF640F-6C54-684E-B7CE-D03AC4DBF684}"/>
              </a:ext>
            </a:extLst>
          </p:cNvPr>
          <p:cNvSpPr txBox="1"/>
          <p:nvPr/>
        </p:nvSpPr>
        <p:spPr>
          <a:xfrm>
            <a:off x="7511576" y="5385787"/>
            <a:ext cx="1462353" cy="338554"/>
          </a:xfrm>
          <a:prstGeom prst="rect">
            <a:avLst/>
          </a:prstGeom>
          <a:noFill/>
        </p:spPr>
        <p:txBody>
          <a:bodyPr wrap="square" rtlCol="0">
            <a:spAutoFit/>
          </a:bodyPr>
          <a:lstStyle/>
          <a:p>
            <a:pPr algn="ctr"/>
            <a:r>
              <a:rPr lang="ja-JP" altLang="en-US" sz="1600">
                <a:solidFill>
                  <a:schemeClr val="bg1"/>
                </a:solidFill>
              </a:rPr>
              <a:t>データ提供</a:t>
            </a:r>
            <a:endParaRPr kumimoji="1" lang="ja-JP" altLang="en-US" sz="1600">
              <a:solidFill>
                <a:schemeClr val="bg1"/>
              </a:solidFill>
            </a:endParaRPr>
          </a:p>
        </p:txBody>
      </p:sp>
      <p:sp>
        <p:nvSpPr>
          <p:cNvPr id="203" name="テキスト ボックス 202">
            <a:extLst>
              <a:ext uri="{FF2B5EF4-FFF2-40B4-BE49-F238E27FC236}">
                <a16:creationId xmlns:a16="http://schemas.microsoft.com/office/drawing/2014/main" id="{142483AB-3A44-5342-AC86-1F923ECA3F4F}"/>
              </a:ext>
            </a:extLst>
          </p:cNvPr>
          <p:cNvSpPr txBox="1"/>
          <p:nvPr/>
        </p:nvSpPr>
        <p:spPr>
          <a:xfrm>
            <a:off x="7306213" y="5828990"/>
            <a:ext cx="1934840" cy="338554"/>
          </a:xfrm>
          <a:prstGeom prst="rect">
            <a:avLst/>
          </a:prstGeom>
          <a:noFill/>
        </p:spPr>
        <p:txBody>
          <a:bodyPr wrap="square" rtlCol="0">
            <a:spAutoFit/>
          </a:bodyPr>
          <a:lstStyle/>
          <a:p>
            <a:pPr algn="ctr"/>
            <a:r>
              <a:rPr lang="ja-JP" altLang="en-US" sz="1600">
                <a:solidFill>
                  <a:schemeClr val="bg1"/>
                </a:solidFill>
              </a:rPr>
              <a:t>コンサルティング</a:t>
            </a:r>
            <a:endParaRPr kumimoji="1" lang="ja-JP" altLang="en-US" sz="1600">
              <a:solidFill>
                <a:schemeClr val="bg1"/>
              </a:solidFill>
            </a:endParaRPr>
          </a:p>
        </p:txBody>
      </p:sp>
      <p:sp>
        <p:nvSpPr>
          <p:cNvPr id="204" name="テキスト ボックス 203">
            <a:extLst>
              <a:ext uri="{FF2B5EF4-FFF2-40B4-BE49-F238E27FC236}">
                <a16:creationId xmlns:a16="http://schemas.microsoft.com/office/drawing/2014/main" id="{6F9B9B98-895D-804B-B9ED-D9A013D73E6A}"/>
              </a:ext>
            </a:extLst>
          </p:cNvPr>
          <p:cNvSpPr txBox="1"/>
          <p:nvPr/>
        </p:nvSpPr>
        <p:spPr>
          <a:xfrm>
            <a:off x="9600832" y="4958987"/>
            <a:ext cx="1462353" cy="338554"/>
          </a:xfrm>
          <a:prstGeom prst="rect">
            <a:avLst/>
          </a:prstGeom>
          <a:noFill/>
        </p:spPr>
        <p:txBody>
          <a:bodyPr wrap="square" rtlCol="0">
            <a:spAutoFit/>
          </a:bodyPr>
          <a:lstStyle/>
          <a:p>
            <a:pPr algn="ctr"/>
            <a:r>
              <a:rPr lang="ja-JP" altLang="en-US" sz="1600">
                <a:solidFill>
                  <a:schemeClr val="bg1"/>
                </a:solidFill>
              </a:rPr>
              <a:t>カジュアル</a:t>
            </a:r>
            <a:endParaRPr kumimoji="1" lang="ja-JP" altLang="en-US" sz="1600">
              <a:solidFill>
                <a:schemeClr val="bg1"/>
              </a:solidFill>
            </a:endParaRPr>
          </a:p>
        </p:txBody>
      </p:sp>
    </p:spTree>
    <p:extLst>
      <p:ext uri="{BB962C8B-B14F-4D97-AF65-F5344CB8AC3E}">
        <p14:creationId xmlns:p14="http://schemas.microsoft.com/office/powerpoint/2010/main" val="91526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BEC8BF-D725-D94A-BCAD-FC45FB7B0C54}"/>
              </a:ext>
            </a:extLst>
          </p:cNvPr>
          <p:cNvSpPr>
            <a:spLocks noGrp="1"/>
          </p:cNvSpPr>
          <p:nvPr>
            <p:ph type="title"/>
          </p:nvPr>
        </p:nvSpPr>
        <p:spPr/>
        <p:txBody>
          <a:bodyPr/>
          <a:lstStyle/>
          <a:p>
            <a:r>
              <a:rPr lang="ja-JP" altLang="en-US"/>
              <a:t>ビジネスモデル初期</a:t>
            </a:r>
            <a:endParaRPr kumimoji="1" lang="ja-JP" altLang="en-US"/>
          </a:p>
        </p:txBody>
      </p:sp>
      <p:sp>
        <p:nvSpPr>
          <p:cNvPr id="4" name="スライド番号プレースホルダー 3">
            <a:extLst>
              <a:ext uri="{FF2B5EF4-FFF2-40B4-BE49-F238E27FC236}">
                <a16:creationId xmlns:a16="http://schemas.microsoft.com/office/drawing/2014/main" id="{B960C402-6FF1-BA4B-BCFF-CD06DA9FB041}"/>
              </a:ext>
            </a:extLst>
          </p:cNvPr>
          <p:cNvSpPr>
            <a:spLocks noGrp="1"/>
          </p:cNvSpPr>
          <p:nvPr>
            <p:ph type="sldNum" sz="quarter" idx="12"/>
          </p:nvPr>
        </p:nvSpPr>
        <p:spPr/>
        <p:txBody>
          <a:bodyPr/>
          <a:lstStyle/>
          <a:p>
            <a:fld id="{7E239498-AD10-FC48-B4C8-222DD9199322}" type="slidenum">
              <a:rPr lang="ja-JP" altLang="en-US" smtClean="0"/>
              <a:pPr/>
              <a:t>61</a:t>
            </a:fld>
            <a:endParaRPr lang="ja-JP" altLang="en-US"/>
          </a:p>
        </p:txBody>
      </p:sp>
      <p:sp>
        <p:nvSpPr>
          <p:cNvPr id="8" name="フリーフォーム 7">
            <a:extLst>
              <a:ext uri="{FF2B5EF4-FFF2-40B4-BE49-F238E27FC236}">
                <a16:creationId xmlns:a16="http://schemas.microsoft.com/office/drawing/2014/main" id="{8FBE2166-5A4C-0148-B0FE-E148C054C950}"/>
              </a:ext>
            </a:extLst>
          </p:cNvPr>
          <p:cNvSpPr/>
          <p:nvPr/>
        </p:nvSpPr>
        <p:spPr>
          <a:xfrm rot="5400000">
            <a:off x="3458952" y="414328"/>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9" name="フリーフォーム 8">
            <a:extLst>
              <a:ext uri="{FF2B5EF4-FFF2-40B4-BE49-F238E27FC236}">
                <a16:creationId xmlns:a16="http://schemas.microsoft.com/office/drawing/2014/main" id="{E5D51ADD-BEEA-9F49-B9DC-211C758EC9FC}"/>
              </a:ext>
            </a:extLst>
          </p:cNvPr>
          <p:cNvSpPr/>
          <p:nvPr/>
        </p:nvSpPr>
        <p:spPr>
          <a:xfrm rot="5400000">
            <a:off x="1660643" y="773782"/>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8" name="テキスト ボックス 17">
            <a:extLst>
              <a:ext uri="{FF2B5EF4-FFF2-40B4-BE49-F238E27FC236}">
                <a16:creationId xmlns:a16="http://schemas.microsoft.com/office/drawing/2014/main" id="{B2DA04B9-3204-B34A-812A-AAE39BCE6473}"/>
              </a:ext>
            </a:extLst>
          </p:cNvPr>
          <p:cNvSpPr txBox="1"/>
          <p:nvPr/>
        </p:nvSpPr>
        <p:spPr>
          <a:xfrm>
            <a:off x="1115747" y="1505908"/>
            <a:ext cx="1462353" cy="338554"/>
          </a:xfrm>
          <a:prstGeom prst="rect">
            <a:avLst/>
          </a:prstGeom>
          <a:noFill/>
        </p:spPr>
        <p:txBody>
          <a:bodyPr wrap="square" rtlCol="0">
            <a:spAutoFit/>
          </a:bodyPr>
          <a:lstStyle/>
          <a:p>
            <a:pPr algn="ctr"/>
            <a:r>
              <a:rPr kumimoji="1" lang="ja-JP" altLang="en-US" sz="1600">
                <a:solidFill>
                  <a:schemeClr val="bg1"/>
                </a:solidFill>
              </a:rPr>
              <a:t>ビジネス向け</a:t>
            </a:r>
          </a:p>
        </p:txBody>
      </p:sp>
      <p:sp>
        <p:nvSpPr>
          <p:cNvPr id="26" name="正方形/長方形 25">
            <a:extLst>
              <a:ext uri="{FF2B5EF4-FFF2-40B4-BE49-F238E27FC236}">
                <a16:creationId xmlns:a16="http://schemas.microsoft.com/office/drawing/2014/main" id="{E076FB97-4924-424C-BC4A-68B342F1F8D8}"/>
              </a:ext>
            </a:extLst>
          </p:cNvPr>
          <p:cNvSpPr/>
          <p:nvPr/>
        </p:nvSpPr>
        <p:spPr>
          <a:xfrm>
            <a:off x="3990109" y="3385081"/>
            <a:ext cx="4215641" cy="2787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2E79DEDA-64AD-3946-BEE0-6091391CE595}"/>
              </a:ext>
            </a:extLst>
          </p:cNvPr>
          <p:cNvPicPr>
            <a:picLocks noChangeAspect="1"/>
          </p:cNvPicPr>
          <p:nvPr/>
        </p:nvPicPr>
        <p:blipFill>
          <a:blip r:embed="rId3"/>
          <a:stretch>
            <a:fillRect/>
          </a:stretch>
        </p:blipFill>
        <p:spPr>
          <a:xfrm>
            <a:off x="9227761" y="3117907"/>
            <a:ext cx="1647428" cy="1074846"/>
          </a:xfrm>
          <a:prstGeom prst="rect">
            <a:avLst/>
          </a:prstGeom>
        </p:spPr>
      </p:pic>
      <p:sp>
        <p:nvSpPr>
          <p:cNvPr id="29" name="右矢印 28">
            <a:extLst>
              <a:ext uri="{FF2B5EF4-FFF2-40B4-BE49-F238E27FC236}">
                <a16:creationId xmlns:a16="http://schemas.microsoft.com/office/drawing/2014/main" id="{EC12FF4C-69A6-394D-9EBD-6043745D2B8A}"/>
              </a:ext>
            </a:extLst>
          </p:cNvPr>
          <p:cNvSpPr/>
          <p:nvPr/>
        </p:nvSpPr>
        <p:spPr>
          <a:xfrm rot="10800000">
            <a:off x="8205749" y="3443223"/>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a:extLst>
              <a:ext uri="{FF2B5EF4-FFF2-40B4-BE49-F238E27FC236}">
                <a16:creationId xmlns:a16="http://schemas.microsoft.com/office/drawing/2014/main" id="{58990991-F0E1-BA4C-A0A3-3EA1F546EE64}"/>
              </a:ext>
            </a:extLst>
          </p:cNvPr>
          <p:cNvSpPr/>
          <p:nvPr/>
        </p:nvSpPr>
        <p:spPr>
          <a:xfrm>
            <a:off x="8210009" y="3720329"/>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コンテンツ プレースホルダー 28" descr="硬貨">
            <a:extLst>
              <a:ext uri="{FF2B5EF4-FFF2-40B4-BE49-F238E27FC236}">
                <a16:creationId xmlns:a16="http://schemas.microsoft.com/office/drawing/2014/main" id="{660C96A5-F51C-424B-9D08-D75F1C91CAC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8903538" y="3280994"/>
            <a:ext cx="540000" cy="540000"/>
          </a:xfrm>
        </p:spPr>
      </p:pic>
      <p:pic>
        <p:nvPicPr>
          <p:cNvPr id="35" name="グラフィックス 34" descr="電球と歯車">
            <a:extLst>
              <a:ext uri="{FF2B5EF4-FFF2-40B4-BE49-F238E27FC236}">
                <a16:creationId xmlns:a16="http://schemas.microsoft.com/office/drawing/2014/main" id="{FBCB5D4F-3C78-0E47-BC4B-E7AF62662A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2138" y="3596537"/>
            <a:ext cx="540000" cy="540000"/>
          </a:xfrm>
          <a:prstGeom prst="rect">
            <a:avLst/>
          </a:prstGeom>
        </p:spPr>
      </p:pic>
      <p:sp>
        <p:nvSpPr>
          <p:cNvPr id="48" name="テキスト ボックス 47">
            <a:extLst>
              <a:ext uri="{FF2B5EF4-FFF2-40B4-BE49-F238E27FC236}">
                <a16:creationId xmlns:a16="http://schemas.microsoft.com/office/drawing/2014/main" id="{AECB70FA-2E10-B148-919B-906D9D5875A6}"/>
              </a:ext>
            </a:extLst>
          </p:cNvPr>
          <p:cNvSpPr txBox="1"/>
          <p:nvPr/>
        </p:nvSpPr>
        <p:spPr>
          <a:xfrm>
            <a:off x="10388108" y="3311696"/>
            <a:ext cx="1647427" cy="523220"/>
          </a:xfrm>
          <a:prstGeom prst="rect">
            <a:avLst/>
          </a:prstGeom>
          <a:noFill/>
        </p:spPr>
        <p:txBody>
          <a:bodyPr wrap="square" rtlCol="0">
            <a:spAutoFit/>
          </a:bodyPr>
          <a:lstStyle/>
          <a:p>
            <a:pPr algn="ctr"/>
            <a:r>
              <a:rPr kumimoji="1" lang="ja-JP" altLang="en-US" sz="1600"/>
              <a:t>企業の人事部</a:t>
            </a:r>
            <a:endParaRPr kumimoji="1" lang="en-US" altLang="ja-JP" sz="1600" dirty="0"/>
          </a:p>
          <a:p>
            <a:pPr algn="ctr"/>
            <a:r>
              <a:rPr lang="ja-JP" altLang="en-US" sz="1200"/>
              <a:t>ビジネス</a:t>
            </a:r>
            <a:endParaRPr lang="en-US" altLang="ja-JP" sz="1200" dirty="0"/>
          </a:p>
        </p:txBody>
      </p:sp>
      <p:pic>
        <p:nvPicPr>
          <p:cNvPr id="52" name="図 51">
            <a:extLst>
              <a:ext uri="{FF2B5EF4-FFF2-40B4-BE49-F238E27FC236}">
                <a16:creationId xmlns:a16="http://schemas.microsoft.com/office/drawing/2014/main" id="{0900D162-EDCC-0C4A-9398-51779A16C9E8}"/>
              </a:ext>
            </a:extLst>
          </p:cNvPr>
          <p:cNvPicPr>
            <a:picLocks noChangeAspect="1"/>
          </p:cNvPicPr>
          <p:nvPr/>
        </p:nvPicPr>
        <p:blipFill>
          <a:blip r:embed="rId8"/>
          <a:stretch>
            <a:fillRect/>
          </a:stretch>
        </p:blipFill>
        <p:spPr>
          <a:xfrm>
            <a:off x="1824327" y="3477155"/>
            <a:ext cx="825054" cy="825054"/>
          </a:xfrm>
          <a:prstGeom prst="rect">
            <a:avLst/>
          </a:prstGeom>
        </p:spPr>
      </p:pic>
      <p:pic>
        <p:nvPicPr>
          <p:cNvPr id="53" name="図 52">
            <a:extLst>
              <a:ext uri="{FF2B5EF4-FFF2-40B4-BE49-F238E27FC236}">
                <a16:creationId xmlns:a16="http://schemas.microsoft.com/office/drawing/2014/main" id="{384C4093-395C-7842-9955-389AD14D83B1}"/>
              </a:ext>
            </a:extLst>
          </p:cNvPr>
          <p:cNvPicPr>
            <a:picLocks noChangeAspect="1"/>
          </p:cNvPicPr>
          <p:nvPr/>
        </p:nvPicPr>
        <p:blipFill>
          <a:blip r:embed="rId9"/>
          <a:stretch>
            <a:fillRect/>
          </a:stretch>
        </p:blipFill>
        <p:spPr>
          <a:xfrm>
            <a:off x="1645333" y="4272228"/>
            <a:ext cx="1066982" cy="1066982"/>
          </a:xfrm>
          <a:prstGeom prst="rect">
            <a:avLst/>
          </a:prstGeom>
        </p:spPr>
      </p:pic>
      <p:sp>
        <p:nvSpPr>
          <p:cNvPr id="54" name="テキスト ボックス 53">
            <a:extLst>
              <a:ext uri="{FF2B5EF4-FFF2-40B4-BE49-F238E27FC236}">
                <a16:creationId xmlns:a16="http://schemas.microsoft.com/office/drawing/2014/main" id="{01E8C99E-A6C1-5D40-92CB-DAEB5A4B626F}"/>
              </a:ext>
            </a:extLst>
          </p:cNvPr>
          <p:cNvSpPr txBox="1"/>
          <p:nvPr/>
        </p:nvSpPr>
        <p:spPr>
          <a:xfrm>
            <a:off x="308236" y="3614090"/>
            <a:ext cx="1647427" cy="523220"/>
          </a:xfrm>
          <a:prstGeom prst="rect">
            <a:avLst/>
          </a:prstGeom>
          <a:noFill/>
        </p:spPr>
        <p:txBody>
          <a:bodyPr wrap="square" rtlCol="0">
            <a:spAutoFit/>
          </a:bodyPr>
          <a:lstStyle/>
          <a:p>
            <a:pPr algn="ctr"/>
            <a:r>
              <a:rPr kumimoji="1" lang="ja-JP" altLang="en-US" sz="1600"/>
              <a:t>宣伝費</a:t>
            </a:r>
            <a:endParaRPr kumimoji="1" lang="en-US" altLang="ja-JP" sz="1600" dirty="0"/>
          </a:p>
          <a:p>
            <a:pPr algn="ctr"/>
            <a:r>
              <a:rPr lang="ja-JP" altLang="en-US" sz="1200"/>
              <a:t>利用者増加</a:t>
            </a:r>
            <a:endParaRPr kumimoji="1" lang="ja-JP" altLang="en-US" sz="1200"/>
          </a:p>
        </p:txBody>
      </p:sp>
      <p:sp>
        <p:nvSpPr>
          <p:cNvPr id="55" name="テキスト ボックス 54">
            <a:extLst>
              <a:ext uri="{FF2B5EF4-FFF2-40B4-BE49-F238E27FC236}">
                <a16:creationId xmlns:a16="http://schemas.microsoft.com/office/drawing/2014/main" id="{4564AF97-08C8-034B-A20A-A5AFB139BF0D}"/>
              </a:ext>
            </a:extLst>
          </p:cNvPr>
          <p:cNvSpPr txBox="1"/>
          <p:nvPr/>
        </p:nvSpPr>
        <p:spPr>
          <a:xfrm>
            <a:off x="307150" y="4657863"/>
            <a:ext cx="1647428" cy="523220"/>
          </a:xfrm>
          <a:prstGeom prst="rect">
            <a:avLst/>
          </a:prstGeom>
          <a:noFill/>
        </p:spPr>
        <p:txBody>
          <a:bodyPr wrap="square" rtlCol="0">
            <a:spAutoFit/>
          </a:bodyPr>
          <a:lstStyle/>
          <a:p>
            <a:pPr algn="ctr"/>
            <a:r>
              <a:rPr kumimoji="1" lang="ja-JP" altLang="en-US" sz="1600"/>
              <a:t>システム管理</a:t>
            </a:r>
            <a:endParaRPr kumimoji="1" lang="en-US" altLang="ja-JP" sz="1600" dirty="0"/>
          </a:p>
          <a:p>
            <a:pPr algn="ctr"/>
            <a:r>
              <a:rPr kumimoji="1" lang="ja-JP" altLang="en-US" sz="1200"/>
              <a:t>サービス</a:t>
            </a:r>
          </a:p>
        </p:txBody>
      </p:sp>
      <p:sp>
        <p:nvSpPr>
          <p:cNvPr id="58" name="右矢印 57">
            <a:extLst>
              <a:ext uri="{FF2B5EF4-FFF2-40B4-BE49-F238E27FC236}">
                <a16:creationId xmlns:a16="http://schemas.microsoft.com/office/drawing/2014/main" id="{E7A7BC28-9960-8448-8A0F-548B70437222}"/>
              </a:ext>
            </a:extLst>
          </p:cNvPr>
          <p:cNvSpPr/>
          <p:nvPr/>
        </p:nvSpPr>
        <p:spPr>
          <a:xfrm rot="10800000">
            <a:off x="2733219" y="4607008"/>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右矢印 58">
            <a:extLst>
              <a:ext uri="{FF2B5EF4-FFF2-40B4-BE49-F238E27FC236}">
                <a16:creationId xmlns:a16="http://schemas.microsoft.com/office/drawing/2014/main" id="{78A85616-26BD-6944-BA24-8C4CD2785699}"/>
              </a:ext>
            </a:extLst>
          </p:cNvPr>
          <p:cNvSpPr/>
          <p:nvPr/>
        </p:nvSpPr>
        <p:spPr>
          <a:xfrm>
            <a:off x="2737479" y="4884114"/>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0" name="コンテンツ プレースホルダー 28" descr="硬貨">
            <a:extLst>
              <a:ext uri="{FF2B5EF4-FFF2-40B4-BE49-F238E27FC236}">
                <a16:creationId xmlns:a16="http://schemas.microsoft.com/office/drawing/2014/main" id="{8F64CA40-BE76-EA45-B9E8-0E8CEEBF6B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1008" y="4444779"/>
            <a:ext cx="540000" cy="540000"/>
          </a:xfrm>
          <a:prstGeom prst="rect">
            <a:avLst/>
          </a:prstGeom>
        </p:spPr>
      </p:pic>
      <p:pic>
        <p:nvPicPr>
          <p:cNvPr id="61" name="グラフィックス 60" descr="電球と歯車">
            <a:extLst>
              <a:ext uri="{FF2B5EF4-FFF2-40B4-BE49-F238E27FC236}">
                <a16:creationId xmlns:a16="http://schemas.microsoft.com/office/drawing/2014/main" id="{3762308D-E0E3-3F45-8210-BC500A010D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9608" y="4760322"/>
            <a:ext cx="540000" cy="540000"/>
          </a:xfrm>
          <a:prstGeom prst="rect">
            <a:avLst/>
          </a:prstGeom>
        </p:spPr>
      </p:pic>
      <p:sp>
        <p:nvSpPr>
          <p:cNvPr id="65" name="右矢印 64">
            <a:extLst>
              <a:ext uri="{FF2B5EF4-FFF2-40B4-BE49-F238E27FC236}">
                <a16:creationId xmlns:a16="http://schemas.microsoft.com/office/drawing/2014/main" id="{A7AC9F31-0658-534A-B2CE-7C5ADC1A55C3}"/>
              </a:ext>
            </a:extLst>
          </p:cNvPr>
          <p:cNvSpPr/>
          <p:nvPr/>
        </p:nvSpPr>
        <p:spPr>
          <a:xfrm rot="10800000">
            <a:off x="2733219" y="3595623"/>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右矢印 65">
            <a:extLst>
              <a:ext uri="{FF2B5EF4-FFF2-40B4-BE49-F238E27FC236}">
                <a16:creationId xmlns:a16="http://schemas.microsoft.com/office/drawing/2014/main" id="{CA71FFE8-CBFC-564B-86D2-8CF323FBD274}"/>
              </a:ext>
            </a:extLst>
          </p:cNvPr>
          <p:cNvSpPr/>
          <p:nvPr/>
        </p:nvSpPr>
        <p:spPr>
          <a:xfrm>
            <a:off x="2737479" y="3872729"/>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コンテンツ プレースホルダー 28" descr="硬貨">
            <a:extLst>
              <a:ext uri="{FF2B5EF4-FFF2-40B4-BE49-F238E27FC236}">
                <a16:creationId xmlns:a16="http://schemas.microsoft.com/office/drawing/2014/main" id="{7FEF6583-AD9A-FE4A-94E6-4EF2C38CA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1008" y="3433394"/>
            <a:ext cx="540000" cy="540000"/>
          </a:xfrm>
          <a:prstGeom prst="rect">
            <a:avLst/>
          </a:prstGeom>
        </p:spPr>
      </p:pic>
      <p:pic>
        <p:nvPicPr>
          <p:cNvPr id="69" name="グラフィックス 68" descr="ユーザー">
            <a:extLst>
              <a:ext uri="{FF2B5EF4-FFF2-40B4-BE49-F238E27FC236}">
                <a16:creationId xmlns:a16="http://schemas.microsoft.com/office/drawing/2014/main" id="{441595D2-20E4-474F-9FE1-ABF16AF91B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45385" y="3720329"/>
            <a:ext cx="540000" cy="540000"/>
          </a:xfrm>
          <a:prstGeom prst="rect">
            <a:avLst/>
          </a:prstGeom>
        </p:spPr>
      </p:pic>
      <p:pic>
        <p:nvPicPr>
          <p:cNvPr id="71" name="図 70">
            <a:extLst>
              <a:ext uri="{FF2B5EF4-FFF2-40B4-BE49-F238E27FC236}">
                <a16:creationId xmlns:a16="http://schemas.microsoft.com/office/drawing/2014/main" id="{5946BFD2-8F87-2240-B0F7-0AE835F73111}"/>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Effect>
                      <a14:brightnessContrast bright="40000" contrast="40000"/>
                    </a14:imgEffect>
                  </a14:imgLayer>
                </a14:imgProps>
              </a:ext>
            </a:extLst>
          </a:blip>
          <a:stretch>
            <a:fillRect/>
          </a:stretch>
        </p:blipFill>
        <p:spPr>
          <a:xfrm>
            <a:off x="4101016" y="3990963"/>
            <a:ext cx="3981451" cy="1292366"/>
          </a:xfrm>
          <a:prstGeom prst="rect">
            <a:avLst/>
          </a:prstGeom>
        </p:spPr>
      </p:pic>
    </p:spTree>
    <p:extLst>
      <p:ext uri="{BB962C8B-B14F-4D97-AF65-F5344CB8AC3E}">
        <p14:creationId xmlns:p14="http://schemas.microsoft.com/office/powerpoint/2010/main" val="100762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500"/>
                                  </p:stCondLst>
                                  <p:childTnLst>
                                    <p:animScale>
                                      <p:cBhvr>
                                        <p:cTn id="6" dur="200" fill="hold"/>
                                        <p:tgtEl>
                                          <p:spTgt spid="71"/>
                                        </p:tgtEl>
                                      </p:cBhvr>
                                      <p:by x="125000" y="125000"/>
                                    </p:animScale>
                                  </p:childTnLst>
                                </p:cTn>
                              </p:par>
                            </p:childTnLst>
                          </p:cTn>
                        </p:par>
                        <p:par>
                          <p:cTn id="7" fill="hold">
                            <p:stCondLst>
                              <p:cond delay="700"/>
                            </p:stCondLst>
                            <p:childTnLst>
                              <p:par>
                                <p:cTn id="8" presetID="6" presetClass="emph" presetSubtype="0" fill="hold" nodeType="afterEffect">
                                  <p:stCondLst>
                                    <p:cond delay="0"/>
                                  </p:stCondLst>
                                  <p:childTnLst>
                                    <p:animScale>
                                      <p:cBhvr>
                                        <p:cTn id="9" dur="200" fill="hold"/>
                                        <p:tgtEl>
                                          <p:spTgt spid="7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フリーフォーム 103">
            <a:extLst>
              <a:ext uri="{FF2B5EF4-FFF2-40B4-BE49-F238E27FC236}">
                <a16:creationId xmlns:a16="http://schemas.microsoft.com/office/drawing/2014/main" id="{3AC799A3-F1E7-FA45-9413-C740D7E59D4E}"/>
              </a:ext>
            </a:extLst>
          </p:cNvPr>
          <p:cNvSpPr/>
          <p:nvPr/>
        </p:nvSpPr>
        <p:spPr>
          <a:xfrm rot="5400000">
            <a:off x="7770170" y="414329"/>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タイトル 1">
            <a:extLst>
              <a:ext uri="{FF2B5EF4-FFF2-40B4-BE49-F238E27FC236}">
                <a16:creationId xmlns:a16="http://schemas.microsoft.com/office/drawing/2014/main" id="{86192A8B-07E8-D14D-87AC-B32F73017A2E}"/>
              </a:ext>
            </a:extLst>
          </p:cNvPr>
          <p:cNvSpPr>
            <a:spLocks noGrp="1"/>
          </p:cNvSpPr>
          <p:nvPr>
            <p:ph type="title"/>
          </p:nvPr>
        </p:nvSpPr>
        <p:spPr/>
        <p:txBody>
          <a:bodyPr/>
          <a:lstStyle/>
          <a:p>
            <a:r>
              <a:rPr lang="ja-JP" altLang="en-US"/>
              <a:t>ビジネスモデル中期</a:t>
            </a:r>
            <a:endParaRPr kumimoji="1" lang="ja-JP" altLang="en-US"/>
          </a:p>
        </p:txBody>
      </p:sp>
      <p:sp>
        <p:nvSpPr>
          <p:cNvPr id="4" name="スライド番号プレースホルダー 3">
            <a:extLst>
              <a:ext uri="{FF2B5EF4-FFF2-40B4-BE49-F238E27FC236}">
                <a16:creationId xmlns:a16="http://schemas.microsoft.com/office/drawing/2014/main" id="{B8B30539-34F5-8247-93F8-2EAB40B126AC}"/>
              </a:ext>
            </a:extLst>
          </p:cNvPr>
          <p:cNvSpPr>
            <a:spLocks noGrp="1"/>
          </p:cNvSpPr>
          <p:nvPr>
            <p:ph type="sldNum" sz="quarter" idx="12"/>
          </p:nvPr>
        </p:nvSpPr>
        <p:spPr/>
        <p:txBody>
          <a:bodyPr/>
          <a:lstStyle/>
          <a:p>
            <a:fld id="{7E239498-AD10-FC48-B4C8-222DD9199322}" type="slidenum">
              <a:rPr lang="ja-JP" altLang="en-US" smtClean="0"/>
              <a:pPr/>
              <a:t>62</a:t>
            </a:fld>
            <a:endParaRPr lang="ja-JP" altLang="en-US"/>
          </a:p>
        </p:txBody>
      </p:sp>
      <p:sp>
        <p:nvSpPr>
          <p:cNvPr id="5" name="フリーフォーム 4">
            <a:extLst>
              <a:ext uri="{FF2B5EF4-FFF2-40B4-BE49-F238E27FC236}">
                <a16:creationId xmlns:a16="http://schemas.microsoft.com/office/drawing/2014/main" id="{A2F365C3-B5E8-9843-A21B-5F1A75AF69EE}"/>
              </a:ext>
            </a:extLst>
          </p:cNvPr>
          <p:cNvSpPr/>
          <p:nvPr/>
        </p:nvSpPr>
        <p:spPr>
          <a:xfrm rot="5400000">
            <a:off x="5612408" y="414329"/>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8" name="フリーフォーム 7">
            <a:extLst>
              <a:ext uri="{FF2B5EF4-FFF2-40B4-BE49-F238E27FC236}">
                <a16:creationId xmlns:a16="http://schemas.microsoft.com/office/drawing/2014/main" id="{C7A9A4FA-2539-CA43-950B-778DACD0398A}"/>
              </a:ext>
            </a:extLst>
          </p:cNvPr>
          <p:cNvSpPr/>
          <p:nvPr/>
        </p:nvSpPr>
        <p:spPr>
          <a:xfrm rot="5400000">
            <a:off x="3458952" y="414328"/>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9" name="フリーフォーム 8">
            <a:extLst>
              <a:ext uri="{FF2B5EF4-FFF2-40B4-BE49-F238E27FC236}">
                <a16:creationId xmlns:a16="http://schemas.microsoft.com/office/drawing/2014/main" id="{DE6A1F5C-CB7C-E344-8275-8E3720F07ABE}"/>
              </a:ext>
            </a:extLst>
          </p:cNvPr>
          <p:cNvSpPr/>
          <p:nvPr/>
        </p:nvSpPr>
        <p:spPr>
          <a:xfrm rot="5400000">
            <a:off x="1660643" y="773782"/>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2" name="フリーフォーム 11">
            <a:extLst>
              <a:ext uri="{FF2B5EF4-FFF2-40B4-BE49-F238E27FC236}">
                <a16:creationId xmlns:a16="http://schemas.microsoft.com/office/drawing/2014/main" id="{EBC2239E-C420-874F-81A2-384EE278EC36}"/>
              </a:ext>
            </a:extLst>
          </p:cNvPr>
          <p:cNvSpPr/>
          <p:nvPr/>
        </p:nvSpPr>
        <p:spPr>
          <a:xfrm rot="5400000">
            <a:off x="5966742" y="991601"/>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8" name="テキスト ボックス 17">
            <a:extLst>
              <a:ext uri="{FF2B5EF4-FFF2-40B4-BE49-F238E27FC236}">
                <a16:creationId xmlns:a16="http://schemas.microsoft.com/office/drawing/2014/main" id="{369EC56D-8818-BC42-8FB1-C5976D84CB12}"/>
              </a:ext>
            </a:extLst>
          </p:cNvPr>
          <p:cNvSpPr txBox="1"/>
          <p:nvPr/>
        </p:nvSpPr>
        <p:spPr>
          <a:xfrm>
            <a:off x="1115747" y="1505908"/>
            <a:ext cx="1462353" cy="338554"/>
          </a:xfrm>
          <a:prstGeom prst="rect">
            <a:avLst/>
          </a:prstGeom>
          <a:noFill/>
        </p:spPr>
        <p:txBody>
          <a:bodyPr wrap="square" rtlCol="0">
            <a:spAutoFit/>
          </a:bodyPr>
          <a:lstStyle/>
          <a:p>
            <a:pPr algn="ctr"/>
            <a:r>
              <a:rPr kumimoji="1" lang="ja-JP" altLang="en-US" sz="1600">
                <a:solidFill>
                  <a:schemeClr val="bg1"/>
                </a:solidFill>
              </a:rPr>
              <a:t>ビジネス向け</a:t>
            </a:r>
          </a:p>
        </p:txBody>
      </p:sp>
      <p:sp>
        <p:nvSpPr>
          <p:cNvPr id="19" name="テキスト ボックス 18">
            <a:extLst>
              <a:ext uri="{FF2B5EF4-FFF2-40B4-BE49-F238E27FC236}">
                <a16:creationId xmlns:a16="http://schemas.microsoft.com/office/drawing/2014/main" id="{03AF1E0D-AA12-4C4C-93F8-251D2B267194}"/>
              </a:ext>
            </a:extLst>
          </p:cNvPr>
          <p:cNvSpPr txBox="1"/>
          <p:nvPr/>
        </p:nvSpPr>
        <p:spPr>
          <a:xfrm>
            <a:off x="5367191" y="1721778"/>
            <a:ext cx="1462353" cy="338554"/>
          </a:xfrm>
          <a:prstGeom prst="rect">
            <a:avLst/>
          </a:prstGeom>
          <a:noFill/>
        </p:spPr>
        <p:txBody>
          <a:bodyPr wrap="square" rtlCol="0">
            <a:spAutoFit/>
          </a:bodyPr>
          <a:lstStyle/>
          <a:p>
            <a:pPr algn="ctr"/>
            <a:r>
              <a:rPr lang="ja-JP" altLang="en-US" sz="1600">
                <a:solidFill>
                  <a:schemeClr val="bg1"/>
                </a:solidFill>
              </a:rPr>
              <a:t>グローバル</a:t>
            </a:r>
            <a:endParaRPr kumimoji="1" lang="ja-JP" altLang="en-US" sz="1600">
              <a:solidFill>
                <a:schemeClr val="bg1"/>
              </a:solidFill>
            </a:endParaRPr>
          </a:p>
        </p:txBody>
      </p:sp>
      <p:pic>
        <p:nvPicPr>
          <p:cNvPr id="31" name="図 30">
            <a:extLst>
              <a:ext uri="{FF2B5EF4-FFF2-40B4-BE49-F238E27FC236}">
                <a16:creationId xmlns:a16="http://schemas.microsoft.com/office/drawing/2014/main" id="{4BDF32B2-B5C0-274C-BD2E-1B08A50022E2}"/>
              </a:ext>
            </a:extLst>
          </p:cNvPr>
          <p:cNvPicPr>
            <a:picLocks noChangeAspect="1"/>
          </p:cNvPicPr>
          <p:nvPr/>
        </p:nvPicPr>
        <p:blipFill>
          <a:blip r:embed="rId3"/>
          <a:stretch>
            <a:fillRect/>
          </a:stretch>
        </p:blipFill>
        <p:spPr>
          <a:xfrm>
            <a:off x="9227761" y="3117907"/>
            <a:ext cx="1647428" cy="1074846"/>
          </a:xfrm>
          <a:prstGeom prst="rect">
            <a:avLst/>
          </a:prstGeom>
        </p:spPr>
      </p:pic>
      <p:sp>
        <p:nvSpPr>
          <p:cNvPr id="32" name="右矢印 31">
            <a:extLst>
              <a:ext uri="{FF2B5EF4-FFF2-40B4-BE49-F238E27FC236}">
                <a16:creationId xmlns:a16="http://schemas.microsoft.com/office/drawing/2014/main" id="{C96DE092-4989-A34E-A2C1-56B1E91A6DA0}"/>
              </a:ext>
            </a:extLst>
          </p:cNvPr>
          <p:cNvSpPr/>
          <p:nvPr/>
        </p:nvSpPr>
        <p:spPr>
          <a:xfrm rot="10800000">
            <a:off x="8205749" y="3443223"/>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a:extLst>
              <a:ext uri="{FF2B5EF4-FFF2-40B4-BE49-F238E27FC236}">
                <a16:creationId xmlns:a16="http://schemas.microsoft.com/office/drawing/2014/main" id="{E51426A0-1F82-C54A-8595-C508E47D508E}"/>
              </a:ext>
            </a:extLst>
          </p:cNvPr>
          <p:cNvSpPr/>
          <p:nvPr/>
        </p:nvSpPr>
        <p:spPr>
          <a:xfrm>
            <a:off x="8210009" y="3720329"/>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コンテンツ プレースホルダー 28" descr="硬貨">
            <a:extLst>
              <a:ext uri="{FF2B5EF4-FFF2-40B4-BE49-F238E27FC236}">
                <a16:creationId xmlns:a16="http://schemas.microsoft.com/office/drawing/2014/main" id="{00E271D7-F696-E247-BFAD-A18C74311884}"/>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8903538" y="3280994"/>
            <a:ext cx="540000" cy="540000"/>
          </a:xfrm>
        </p:spPr>
      </p:pic>
      <p:pic>
        <p:nvPicPr>
          <p:cNvPr id="38" name="グラフィックス 37" descr="電球と歯車">
            <a:extLst>
              <a:ext uri="{FF2B5EF4-FFF2-40B4-BE49-F238E27FC236}">
                <a16:creationId xmlns:a16="http://schemas.microsoft.com/office/drawing/2014/main" id="{AF7D40F4-BAE8-B447-81C4-43E420C717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2138" y="3596537"/>
            <a:ext cx="540000" cy="540000"/>
          </a:xfrm>
          <a:prstGeom prst="rect">
            <a:avLst/>
          </a:prstGeom>
        </p:spPr>
      </p:pic>
      <p:sp>
        <p:nvSpPr>
          <p:cNvPr id="51" name="テキスト ボックス 50">
            <a:extLst>
              <a:ext uri="{FF2B5EF4-FFF2-40B4-BE49-F238E27FC236}">
                <a16:creationId xmlns:a16="http://schemas.microsoft.com/office/drawing/2014/main" id="{D2C5A886-70D2-5E4E-9964-C7301D4DD573}"/>
              </a:ext>
            </a:extLst>
          </p:cNvPr>
          <p:cNvSpPr txBox="1"/>
          <p:nvPr/>
        </p:nvSpPr>
        <p:spPr>
          <a:xfrm>
            <a:off x="10388108" y="3311696"/>
            <a:ext cx="1647427" cy="707886"/>
          </a:xfrm>
          <a:prstGeom prst="rect">
            <a:avLst/>
          </a:prstGeom>
          <a:noFill/>
        </p:spPr>
        <p:txBody>
          <a:bodyPr wrap="square" rtlCol="0">
            <a:spAutoFit/>
          </a:bodyPr>
          <a:lstStyle/>
          <a:p>
            <a:pPr algn="ctr"/>
            <a:r>
              <a:rPr kumimoji="1" lang="ja-JP" altLang="en-US" sz="1600"/>
              <a:t>企業の人事部</a:t>
            </a:r>
            <a:endParaRPr kumimoji="1" lang="en-US" altLang="ja-JP" sz="1600" dirty="0"/>
          </a:p>
          <a:p>
            <a:pPr algn="ctr"/>
            <a:r>
              <a:rPr lang="ja-JP" altLang="en-US" sz="1200"/>
              <a:t>ビジネス</a:t>
            </a:r>
            <a:endParaRPr lang="en-US" altLang="ja-JP" sz="1200" dirty="0"/>
          </a:p>
          <a:p>
            <a:pPr algn="ctr"/>
            <a:r>
              <a:rPr lang="ja-JP" altLang="en-US" sz="1200"/>
              <a:t>グローバル</a:t>
            </a:r>
            <a:endParaRPr kumimoji="1" lang="en-US" altLang="ja-JP" sz="1200" dirty="0"/>
          </a:p>
        </p:txBody>
      </p:sp>
      <p:pic>
        <p:nvPicPr>
          <p:cNvPr id="55" name="図 54">
            <a:extLst>
              <a:ext uri="{FF2B5EF4-FFF2-40B4-BE49-F238E27FC236}">
                <a16:creationId xmlns:a16="http://schemas.microsoft.com/office/drawing/2014/main" id="{7442912E-385D-6F48-B39A-940F70C50C37}"/>
              </a:ext>
            </a:extLst>
          </p:cNvPr>
          <p:cNvPicPr>
            <a:picLocks noChangeAspect="1"/>
          </p:cNvPicPr>
          <p:nvPr/>
        </p:nvPicPr>
        <p:blipFill>
          <a:blip r:embed="rId8"/>
          <a:stretch>
            <a:fillRect/>
          </a:stretch>
        </p:blipFill>
        <p:spPr>
          <a:xfrm>
            <a:off x="1824327" y="3477155"/>
            <a:ext cx="825054" cy="825054"/>
          </a:xfrm>
          <a:prstGeom prst="rect">
            <a:avLst/>
          </a:prstGeom>
        </p:spPr>
      </p:pic>
      <p:pic>
        <p:nvPicPr>
          <p:cNvPr id="56" name="図 55">
            <a:extLst>
              <a:ext uri="{FF2B5EF4-FFF2-40B4-BE49-F238E27FC236}">
                <a16:creationId xmlns:a16="http://schemas.microsoft.com/office/drawing/2014/main" id="{BEEE2EB8-D19F-4E44-8FCE-BEA663EAEED0}"/>
              </a:ext>
            </a:extLst>
          </p:cNvPr>
          <p:cNvPicPr>
            <a:picLocks noChangeAspect="1"/>
          </p:cNvPicPr>
          <p:nvPr/>
        </p:nvPicPr>
        <p:blipFill>
          <a:blip r:embed="rId9"/>
          <a:stretch>
            <a:fillRect/>
          </a:stretch>
        </p:blipFill>
        <p:spPr>
          <a:xfrm>
            <a:off x="1645333" y="4272228"/>
            <a:ext cx="1066982" cy="1066982"/>
          </a:xfrm>
          <a:prstGeom prst="rect">
            <a:avLst/>
          </a:prstGeom>
        </p:spPr>
      </p:pic>
      <p:sp>
        <p:nvSpPr>
          <p:cNvPr id="57" name="テキスト ボックス 56">
            <a:extLst>
              <a:ext uri="{FF2B5EF4-FFF2-40B4-BE49-F238E27FC236}">
                <a16:creationId xmlns:a16="http://schemas.microsoft.com/office/drawing/2014/main" id="{AEBFAA01-F140-7044-ADA7-CA8EB389BC5E}"/>
              </a:ext>
            </a:extLst>
          </p:cNvPr>
          <p:cNvSpPr txBox="1"/>
          <p:nvPr/>
        </p:nvSpPr>
        <p:spPr>
          <a:xfrm>
            <a:off x="308236" y="3614090"/>
            <a:ext cx="1647427" cy="523220"/>
          </a:xfrm>
          <a:prstGeom prst="rect">
            <a:avLst/>
          </a:prstGeom>
          <a:noFill/>
        </p:spPr>
        <p:txBody>
          <a:bodyPr wrap="square" rtlCol="0">
            <a:spAutoFit/>
          </a:bodyPr>
          <a:lstStyle/>
          <a:p>
            <a:pPr algn="ctr"/>
            <a:r>
              <a:rPr kumimoji="1" lang="ja-JP" altLang="en-US" sz="1600"/>
              <a:t>宣伝費</a:t>
            </a:r>
            <a:endParaRPr kumimoji="1" lang="en-US" altLang="ja-JP" sz="1600" dirty="0"/>
          </a:p>
          <a:p>
            <a:pPr algn="ctr"/>
            <a:r>
              <a:rPr lang="ja-JP" altLang="en-US" sz="1200"/>
              <a:t>利用者増加</a:t>
            </a:r>
            <a:endParaRPr kumimoji="1" lang="ja-JP" altLang="en-US" sz="1200"/>
          </a:p>
        </p:txBody>
      </p:sp>
      <p:sp>
        <p:nvSpPr>
          <p:cNvPr id="58" name="テキスト ボックス 57">
            <a:extLst>
              <a:ext uri="{FF2B5EF4-FFF2-40B4-BE49-F238E27FC236}">
                <a16:creationId xmlns:a16="http://schemas.microsoft.com/office/drawing/2014/main" id="{0A5A834E-7566-114F-B9CE-DDC270EBFADB}"/>
              </a:ext>
            </a:extLst>
          </p:cNvPr>
          <p:cNvSpPr txBox="1"/>
          <p:nvPr/>
        </p:nvSpPr>
        <p:spPr>
          <a:xfrm>
            <a:off x="307150" y="4657863"/>
            <a:ext cx="1647428" cy="523220"/>
          </a:xfrm>
          <a:prstGeom prst="rect">
            <a:avLst/>
          </a:prstGeom>
          <a:noFill/>
        </p:spPr>
        <p:txBody>
          <a:bodyPr wrap="square" rtlCol="0">
            <a:spAutoFit/>
          </a:bodyPr>
          <a:lstStyle/>
          <a:p>
            <a:pPr algn="ctr"/>
            <a:r>
              <a:rPr kumimoji="1" lang="ja-JP" altLang="en-US" sz="1600"/>
              <a:t>システム管理</a:t>
            </a:r>
            <a:endParaRPr kumimoji="1" lang="en-US" altLang="ja-JP" sz="1600" dirty="0"/>
          </a:p>
          <a:p>
            <a:pPr algn="ctr"/>
            <a:r>
              <a:rPr kumimoji="1" lang="ja-JP" altLang="en-US" sz="1200"/>
              <a:t>サービス</a:t>
            </a:r>
          </a:p>
        </p:txBody>
      </p:sp>
      <p:sp>
        <p:nvSpPr>
          <p:cNvPr id="61" name="右矢印 60">
            <a:extLst>
              <a:ext uri="{FF2B5EF4-FFF2-40B4-BE49-F238E27FC236}">
                <a16:creationId xmlns:a16="http://schemas.microsoft.com/office/drawing/2014/main" id="{4B0839B0-3CCC-9A4C-B63A-DA0181C8F8B4}"/>
              </a:ext>
            </a:extLst>
          </p:cNvPr>
          <p:cNvSpPr/>
          <p:nvPr/>
        </p:nvSpPr>
        <p:spPr>
          <a:xfrm rot="10800000">
            <a:off x="2733219" y="4607008"/>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a:extLst>
              <a:ext uri="{FF2B5EF4-FFF2-40B4-BE49-F238E27FC236}">
                <a16:creationId xmlns:a16="http://schemas.microsoft.com/office/drawing/2014/main" id="{86F4B0BE-1EB1-4847-AF21-D113813F779E}"/>
              </a:ext>
            </a:extLst>
          </p:cNvPr>
          <p:cNvSpPr/>
          <p:nvPr/>
        </p:nvSpPr>
        <p:spPr>
          <a:xfrm>
            <a:off x="2737479" y="4884114"/>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コンテンツ プレースホルダー 28" descr="硬貨">
            <a:extLst>
              <a:ext uri="{FF2B5EF4-FFF2-40B4-BE49-F238E27FC236}">
                <a16:creationId xmlns:a16="http://schemas.microsoft.com/office/drawing/2014/main" id="{CC3DDCBA-4FC0-F643-9BBC-523FBBF996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1008" y="4444779"/>
            <a:ext cx="540000" cy="540000"/>
          </a:xfrm>
          <a:prstGeom prst="rect">
            <a:avLst/>
          </a:prstGeom>
        </p:spPr>
      </p:pic>
      <p:pic>
        <p:nvPicPr>
          <p:cNvPr id="64" name="グラフィックス 63" descr="電球と歯車">
            <a:extLst>
              <a:ext uri="{FF2B5EF4-FFF2-40B4-BE49-F238E27FC236}">
                <a16:creationId xmlns:a16="http://schemas.microsoft.com/office/drawing/2014/main" id="{9DEB54DB-56A8-E842-9061-D8C3E145F6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9608" y="4760322"/>
            <a:ext cx="540000" cy="540000"/>
          </a:xfrm>
          <a:prstGeom prst="rect">
            <a:avLst/>
          </a:prstGeom>
        </p:spPr>
      </p:pic>
      <p:sp>
        <p:nvSpPr>
          <p:cNvPr id="68" name="右矢印 67">
            <a:extLst>
              <a:ext uri="{FF2B5EF4-FFF2-40B4-BE49-F238E27FC236}">
                <a16:creationId xmlns:a16="http://schemas.microsoft.com/office/drawing/2014/main" id="{B1964ED5-F6E6-C342-97B3-A1FE1FC367C7}"/>
              </a:ext>
            </a:extLst>
          </p:cNvPr>
          <p:cNvSpPr/>
          <p:nvPr/>
        </p:nvSpPr>
        <p:spPr>
          <a:xfrm rot="10800000">
            <a:off x="2733219" y="3595623"/>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右矢印 68">
            <a:extLst>
              <a:ext uri="{FF2B5EF4-FFF2-40B4-BE49-F238E27FC236}">
                <a16:creationId xmlns:a16="http://schemas.microsoft.com/office/drawing/2014/main" id="{5E32C3BA-3E8C-FE48-A536-E38048DD41E0}"/>
              </a:ext>
            </a:extLst>
          </p:cNvPr>
          <p:cNvSpPr/>
          <p:nvPr/>
        </p:nvSpPr>
        <p:spPr>
          <a:xfrm>
            <a:off x="2737479" y="3872729"/>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コンテンツ プレースホルダー 28" descr="硬貨">
            <a:extLst>
              <a:ext uri="{FF2B5EF4-FFF2-40B4-BE49-F238E27FC236}">
                <a16:creationId xmlns:a16="http://schemas.microsoft.com/office/drawing/2014/main" id="{8E3CCF4A-320F-7F48-956A-28E4FCA70A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1008" y="3433394"/>
            <a:ext cx="540000" cy="540000"/>
          </a:xfrm>
          <a:prstGeom prst="rect">
            <a:avLst/>
          </a:prstGeom>
        </p:spPr>
      </p:pic>
      <p:pic>
        <p:nvPicPr>
          <p:cNvPr id="72" name="グラフィックス 71" descr="ユーザー">
            <a:extLst>
              <a:ext uri="{FF2B5EF4-FFF2-40B4-BE49-F238E27FC236}">
                <a16:creationId xmlns:a16="http://schemas.microsoft.com/office/drawing/2014/main" id="{7E57EC82-F1E6-384F-B2E3-80525D24F1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45385" y="3720329"/>
            <a:ext cx="540000" cy="540000"/>
          </a:xfrm>
          <a:prstGeom prst="rect">
            <a:avLst/>
          </a:prstGeom>
        </p:spPr>
      </p:pic>
      <p:pic>
        <p:nvPicPr>
          <p:cNvPr id="73" name="グラフィックス 72" descr="建物">
            <a:extLst>
              <a:ext uri="{FF2B5EF4-FFF2-40B4-BE49-F238E27FC236}">
                <a16:creationId xmlns:a16="http://schemas.microsoft.com/office/drawing/2014/main" id="{D3AC4042-5E03-854A-97B6-8C3325A0AA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94136" y="4102631"/>
            <a:ext cx="789549" cy="789549"/>
          </a:xfrm>
          <a:prstGeom prst="rect">
            <a:avLst/>
          </a:prstGeom>
        </p:spPr>
      </p:pic>
      <p:sp>
        <p:nvSpPr>
          <p:cNvPr id="75" name="右矢印 74">
            <a:extLst>
              <a:ext uri="{FF2B5EF4-FFF2-40B4-BE49-F238E27FC236}">
                <a16:creationId xmlns:a16="http://schemas.microsoft.com/office/drawing/2014/main" id="{F1458E96-89EF-9241-8924-AC856C0E6261}"/>
              </a:ext>
            </a:extLst>
          </p:cNvPr>
          <p:cNvSpPr/>
          <p:nvPr/>
        </p:nvSpPr>
        <p:spPr>
          <a:xfrm rot="10800000">
            <a:off x="8205749" y="4302209"/>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5">
            <a:extLst>
              <a:ext uri="{FF2B5EF4-FFF2-40B4-BE49-F238E27FC236}">
                <a16:creationId xmlns:a16="http://schemas.microsoft.com/office/drawing/2014/main" id="{675CD278-5065-014D-B593-5B26E1E104CA}"/>
              </a:ext>
            </a:extLst>
          </p:cNvPr>
          <p:cNvSpPr/>
          <p:nvPr/>
        </p:nvSpPr>
        <p:spPr>
          <a:xfrm>
            <a:off x="8210009" y="4579315"/>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7" name="コンテンツ プレースホルダー 28" descr="硬貨">
            <a:extLst>
              <a:ext uri="{FF2B5EF4-FFF2-40B4-BE49-F238E27FC236}">
                <a16:creationId xmlns:a16="http://schemas.microsoft.com/office/drawing/2014/main" id="{77D26362-FF78-8643-990D-5797D649B8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3538" y="4139980"/>
            <a:ext cx="540000" cy="540000"/>
          </a:xfrm>
          <a:prstGeom prst="rect">
            <a:avLst/>
          </a:prstGeom>
        </p:spPr>
      </p:pic>
      <p:sp>
        <p:nvSpPr>
          <p:cNvPr id="82" name="テキスト ボックス 81">
            <a:extLst>
              <a:ext uri="{FF2B5EF4-FFF2-40B4-BE49-F238E27FC236}">
                <a16:creationId xmlns:a16="http://schemas.microsoft.com/office/drawing/2014/main" id="{6E9C4546-4BE2-DC45-8BB7-318A40390ACA}"/>
              </a:ext>
            </a:extLst>
          </p:cNvPr>
          <p:cNvSpPr txBox="1"/>
          <p:nvPr/>
        </p:nvSpPr>
        <p:spPr>
          <a:xfrm>
            <a:off x="10388108" y="4203912"/>
            <a:ext cx="1647427" cy="523220"/>
          </a:xfrm>
          <a:prstGeom prst="rect">
            <a:avLst/>
          </a:prstGeom>
          <a:noFill/>
        </p:spPr>
        <p:txBody>
          <a:bodyPr wrap="square" rtlCol="0">
            <a:spAutoFit/>
          </a:bodyPr>
          <a:lstStyle/>
          <a:p>
            <a:pPr algn="ctr"/>
            <a:r>
              <a:rPr lang="ja-JP" altLang="en-US" sz="1600"/>
              <a:t>データ活用企業</a:t>
            </a:r>
            <a:endParaRPr lang="en-US" altLang="ja-JP" sz="1600" dirty="0"/>
          </a:p>
          <a:p>
            <a:pPr algn="ctr"/>
            <a:r>
              <a:rPr lang="ja-JP" altLang="en-US" sz="1200"/>
              <a:t>データ提供</a:t>
            </a:r>
            <a:endParaRPr lang="en-US" altLang="ja-JP" sz="1200" dirty="0"/>
          </a:p>
        </p:txBody>
      </p:sp>
      <p:pic>
        <p:nvPicPr>
          <p:cNvPr id="85" name="グラフィックス 84" descr="建物">
            <a:extLst>
              <a:ext uri="{FF2B5EF4-FFF2-40B4-BE49-F238E27FC236}">
                <a16:creationId xmlns:a16="http://schemas.microsoft.com/office/drawing/2014/main" id="{3A90F3E0-BA8C-E442-93A4-1A1A44EE29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94136" y="4924763"/>
            <a:ext cx="789549" cy="789549"/>
          </a:xfrm>
          <a:prstGeom prst="rect">
            <a:avLst/>
          </a:prstGeom>
        </p:spPr>
      </p:pic>
      <p:sp>
        <p:nvSpPr>
          <p:cNvPr id="86" name="右矢印 85">
            <a:extLst>
              <a:ext uri="{FF2B5EF4-FFF2-40B4-BE49-F238E27FC236}">
                <a16:creationId xmlns:a16="http://schemas.microsoft.com/office/drawing/2014/main" id="{7DAFC30A-A8CE-8D4B-B22D-72DE8B1AE9BF}"/>
              </a:ext>
            </a:extLst>
          </p:cNvPr>
          <p:cNvSpPr/>
          <p:nvPr/>
        </p:nvSpPr>
        <p:spPr>
          <a:xfrm>
            <a:off x="8210009" y="4579315"/>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右矢印 86">
            <a:extLst>
              <a:ext uri="{FF2B5EF4-FFF2-40B4-BE49-F238E27FC236}">
                <a16:creationId xmlns:a16="http://schemas.microsoft.com/office/drawing/2014/main" id="{EFF2A680-FAB9-C24C-9C15-8328C1607441}"/>
              </a:ext>
            </a:extLst>
          </p:cNvPr>
          <p:cNvSpPr/>
          <p:nvPr/>
        </p:nvSpPr>
        <p:spPr>
          <a:xfrm rot="10800000">
            <a:off x="8205749" y="5036500"/>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右矢印 87">
            <a:extLst>
              <a:ext uri="{FF2B5EF4-FFF2-40B4-BE49-F238E27FC236}">
                <a16:creationId xmlns:a16="http://schemas.microsoft.com/office/drawing/2014/main" id="{2499AA6B-839D-5A4A-B56B-1D6F0E0A4E34}"/>
              </a:ext>
            </a:extLst>
          </p:cNvPr>
          <p:cNvSpPr/>
          <p:nvPr/>
        </p:nvSpPr>
        <p:spPr>
          <a:xfrm>
            <a:off x="8210009" y="5313606"/>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9" name="コンテンツ プレースホルダー 28" descr="硬貨">
            <a:extLst>
              <a:ext uri="{FF2B5EF4-FFF2-40B4-BE49-F238E27FC236}">
                <a16:creationId xmlns:a16="http://schemas.microsoft.com/office/drawing/2014/main" id="{FA75B624-EE0F-C54F-A25B-1F673012C1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3538" y="4874271"/>
            <a:ext cx="540000" cy="540000"/>
          </a:xfrm>
          <a:prstGeom prst="rect">
            <a:avLst/>
          </a:prstGeom>
        </p:spPr>
      </p:pic>
      <p:sp>
        <p:nvSpPr>
          <p:cNvPr id="90" name="テキスト ボックス 89">
            <a:extLst>
              <a:ext uri="{FF2B5EF4-FFF2-40B4-BE49-F238E27FC236}">
                <a16:creationId xmlns:a16="http://schemas.microsoft.com/office/drawing/2014/main" id="{D1820521-A0BA-7141-9FBF-61B09FFCDD14}"/>
              </a:ext>
            </a:extLst>
          </p:cNvPr>
          <p:cNvSpPr txBox="1"/>
          <p:nvPr/>
        </p:nvSpPr>
        <p:spPr>
          <a:xfrm>
            <a:off x="10457913" y="5036490"/>
            <a:ext cx="1478982" cy="523220"/>
          </a:xfrm>
          <a:prstGeom prst="rect">
            <a:avLst/>
          </a:prstGeom>
          <a:noFill/>
        </p:spPr>
        <p:txBody>
          <a:bodyPr wrap="square" rtlCol="0">
            <a:spAutoFit/>
          </a:bodyPr>
          <a:lstStyle/>
          <a:p>
            <a:pPr algn="ctr"/>
            <a:r>
              <a:rPr lang="ja-JP" altLang="en-US" sz="1600"/>
              <a:t>企業の経営層</a:t>
            </a:r>
            <a:endParaRPr lang="en-US" altLang="ja-JP" sz="1600" dirty="0"/>
          </a:p>
          <a:p>
            <a:pPr algn="ctr"/>
            <a:r>
              <a:rPr kumimoji="1" lang="ja-JP" altLang="en-US" sz="1200"/>
              <a:t>コンサルティング</a:t>
            </a:r>
          </a:p>
        </p:txBody>
      </p:sp>
      <p:pic>
        <p:nvPicPr>
          <p:cNvPr id="91" name="グラフィックス 90" descr="スピーチ">
            <a:extLst>
              <a:ext uri="{FF2B5EF4-FFF2-40B4-BE49-F238E27FC236}">
                <a16:creationId xmlns:a16="http://schemas.microsoft.com/office/drawing/2014/main" id="{7065D896-3DDB-D344-A73E-F1FE06F2B7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41440" y="5200301"/>
            <a:ext cx="540000" cy="540000"/>
          </a:xfrm>
          <a:prstGeom prst="rect">
            <a:avLst/>
          </a:prstGeom>
        </p:spPr>
      </p:pic>
      <p:pic>
        <p:nvPicPr>
          <p:cNvPr id="92" name="グラフィックス 91" descr="講演者">
            <a:extLst>
              <a:ext uri="{FF2B5EF4-FFF2-40B4-BE49-F238E27FC236}">
                <a16:creationId xmlns:a16="http://schemas.microsoft.com/office/drawing/2014/main" id="{D56E1F24-35F6-2E4B-A70E-5C87FE1E8F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24327" y="5354312"/>
            <a:ext cx="720000" cy="720000"/>
          </a:xfrm>
          <a:prstGeom prst="rect">
            <a:avLst/>
          </a:prstGeom>
        </p:spPr>
      </p:pic>
      <p:sp>
        <p:nvSpPr>
          <p:cNvPr id="93" name="テキスト ボックス 92">
            <a:extLst>
              <a:ext uri="{FF2B5EF4-FFF2-40B4-BE49-F238E27FC236}">
                <a16:creationId xmlns:a16="http://schemas.microsoft.com/office/drawing/2014/main" id="{2F9095FE-7F93-EB44-BC1E-7336FE225569}"/>
              </a:ext>
            </a:extLst>
          </p:cNvPr>
          <p:cNvSpPr txBox="1"/>
          <p:nvPr/>
        </p:nvSpPr>
        <p:spPr>
          <a:xfrm>
            <a:off x="304248" y="5540179"/>
            <a:ext cx="1647427" cy="523220"/>
          </a:xfrm>
          <a:prstGeom prst="rect">
            <a:avLst/>
          </a:prstGeom>
          <a:noFill/>
        </p:spPr>
        <p:txBody>
          <a:bodyPr wrap="square" rtlCol="0">
            <a:spAutoFit/>
          </a:bodyPr>
          <a:lstStyle/>
          <a:p>
            <a:pPr algn="ctr"/>
            <a:r>
              <a:rPr kumimoji="1" lang="ja-JP" altLang="en-US" sz="1600"/>
              <a:t>専門家</a:t>
            </a:r>
            <a:endParaRPr kumimoji="1" lang="en-US" altLang="ja-JP" sz="1600" dirty="0"/>
          </a:p>
          <a:p>
            <a:pPr algn="ctr"/>
            <a:r>
              <a:rPr lang="ja-JP" altLang="en-US" sz="1200"/>
              <a:t>学術的見解</a:t>
            </a:r>
            <a:endParaRPr kumimoji="1" lang="ja-JP" altLang="en-US" sz="1200"/>
          </a:p>
        </p:txBody>
      </p:sp>
      <p:sp>
        <p:nvSpPr>
          <p:cNvPr id="94" name="右矢印 93">
            <a:extLst>
              <a:ext uri="{FF2B5EF4-FFF2-40B4-BE49-F238E27FC236}">
                <a16:creationId xmlns:a16="http://schemas.microsoft.com/office/drawing/2014/main" id="{E46BC4D9-241F-0F49-A67F-C858405B4BCB}"/>
              </a:ext>
            </a:extLst>
          </p:cNvPr>
          <p:cNvSpPr/>
          <p:nvPr/>
        </p:nvSpPr>
        <p:spPr>
          <a:xfrm rot="10800000">
            <a:off x="2733219" y="5521403"/>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右矢印 94">
            <a:extLst>
              <a:ext uri="{FF2B5EF4-FFF2-40B4-BE49-F238E27FC236}">
                <a16:creationId xmlns:a16="http://schemas.microsoft.com/office/drawing/2014/main" id="{E502C553-D676-3244-9C5A-646385CD1984}"/>
              </a:ext>
            </a:extLst>
          </p:cNvPr>
          <p:cNvSpPr/>
          <p:nvPr/>
        </p:nvSpPr>
        <p:spPr>
          <a:xfrm>
            <a:off x="2737479" y="5798509"/>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6" name="コンテンツ プレースホルダー 28" descr="硬貨">
            <a:extLst>
              <a:ext uri="{FF2B5EF4-FFF2-40B4-BE49-F238E27FC236}">
                <a16:creationId xmlns:a16="http://schemas.microsoft.com/office/drawing/2014/main" id="{842F7939-44EB-D345-AD40-A621F599E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1008" y="5359174"/>
            <a:ext cx="540000" cy="540000"/>
          </a:xfrm>
          <a:prstGeom prst="rect">
            <a:avLst/>
          </a:prstGeom>
        </p:spPr>
      </p:pic>
      <p:pic>
        <p:nvPicPr>
          <p:cNvPr id="97" name="グラフィックス 96" descr="スピーチ">
            <a:extLst>
              <a:ext uri="{FF2B5EF4-FFF2-40B4-BE49-F238E27FC236}">
                <a16:creationId xmlns:a16="http://schemas.microsoft.com/office/drawing/2014/main" id="{38742292-1186-B84F-9323-AD76810E691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911" y="5671359"/>
            <a:ext cx="540000" cy="540000"/>
          </a:xfrm>
          <a:prstGeom prst="rect">
            <a:avLst/>
          </a:prstGeom>
        </p:spPr>
      </p:pic>
      <p:sp>
        <p:nvSpPr>
          <p:cNvPr id="99" name="フリーフォーム 98">
            <a:extLst>
              <a:ext uri="{FF2B5EF4-FFF2-40B4-BE49-F238E27FC236}">
                <a16:creationId xmlns:a16="http://schemas.microsoft.com/office/drawing/2014/main" id="{9505DB3A-7EF4-EF49-93EF-387816A79FA6}"/>
              </a:ext>
            </a:extLst>
          </p:cNvPr>
          <p:cNvSpPr/>
          <p:nvPr/>
        </p:nvSpPr>
        <p:spPr>
          <a:xfrm rot="5400000">
            <a:off x="8124506" y="1651941"/>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01" name="フリーフォーム 100">
            <a:extLst>
              <a:ext uri="{FF2B5EF4-FFF2-40B4-BE49-F238E27FC236}">
                <a16:creationId xmlns:a16="http://schemas.microsoft.com/office/drawing/2014/main" id="{D44AC8CB-CA3F-B74C-B821-DF001591222D}"/>
              </a:ext>
            </a:extLst>
          </p:cNvPr>
          <p:cNvSpPr/>
          <p:nvPr/>
        </p:nvSpPr>
        <p:spPr>
          <a:xfrm rot="5400000">
            <a:off x="8124506" y="2086124"/>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02" name="テキスト ボックス 101">
            <a:extLst>
              <a:ext uri="{FF2B5EF4-FFF2-40B4-BE49-F238E27FC236}">
                <a16:creationId xmlns:a16="http://schemas.microsoft.com/office/drawing/2014/main" id="{F6C09E95-6878-BC4D-870E-07DF0954779F}"/>
              </a:ext>
            </a:extLst>
          </p:cNvPr>
          <p:cNvSpPr txBox="1"/>
          <p:nvPr/>
        </p:nvSpPr>
        <p:spPr>
          <a:xfrm>
            <a:off x="7511576" y="2379352"/>
            <a:ext cx="1462353" cy="338554"/>
          </a:xfrm>
          <a:prstGeom prst="rect">
            <a:avLst/>
          </a:prstGeom>
          <a:noFill/>
        </p:spPr>
        <p:txBody>
          <a:bodyPr wrap="square" rtlCol="0">
            <a:spAutoFit/>
          </a:bodyPr>
          <a:lstStyle/>
          <a:p>
            <a:pPr algn="ctr"/>
            <a:r>
              <a:rPr lang="ja-JP" altLang="en-US" sz="1600">
                <a:solidFill>
                  <a:schemeClr val="bg1"/>
                </a:solidFill>
              </a:rPr>
              <a:t>データ提供</a:t>
            </a:r>
            <a:endParaRPr kumimoji="1" lang="ja-JP" altLang="en-US" sz="1600">
              <a:solidFill>
                <a:schemeClr val="bg1"/>
              </a:solidFill>
            </a:endParaRPr>
          </a:p>
        </p:txBody>
      </p:sp>
      <p:sp>
        <p:nvSpPr>
          <p:cNvPr id="103" name="テキスト ボックス 102">
            <a:extLst>
              <a:ext uri="{FF2B5EF4-FFF2-40B4-BE49-F238E27FC236}">
                <a16:creationId xmlns:a16="http://schemas.microsoft.com/office/drawing/2014/main" id="{1EC0DAB1-7367-6843-A75C-2CD4F9FC3BBF}"/>
              </a:ext>
            </a:extLst>
          </p:cNvPr>
          <p:cNvSpPr txBox="1"/>
          <p:nvPr/>
        </p:nvSpPr>
        <p:spPr>
          <a:xfrm>
            <a:off x="7306213" y="2822555"/>
            <a:ext cx="1934840" cy="338554"/>
          </a:xfrm>
          <a:prstGeom prst="rect">
            <a:avLst/>
          </a:prstGeom>
          <a:noFill/>
        </p:spPr>
        <p:txBody>
          <a:bodyPr wrap="square" rtlCol="0">
            <a:spAutoFit/>
          </a:bodyPr>
          <a:lstStyle/>
          <a:p>
            <a:pPr algn="ctr"/>
            <a:r>
              <a:rPr lang="ja-JP" altLang="en-US" sz="1600">
                <a:solidFill>
                  <a:schemeClr val="bg1"/>
                </a:solidFill>
              </a:rPr>
              <a:t>コンサルティング</a:t>
            </a:r>
            <a:endParaRPr kumimoji="1" lang="ja-JP" altLang="en-US" sz="1600">
              <a:solidFill>
                <a:schemeClr val="bg1"/>
              </a:solidFill>
            </a:endParaRPr>
          </a:p>
        </p:txBody>
      </p:sp>
      <p:pic>
        <p:nvPicPr>
          <p:cNvPr id="81" name="グラフィックス 80" descr="棒グラフ">
            <a:extLst>
              <a:ext uri="{FF2B5EF4-FFF2-40B4-BE49-F238E27FC236}">
                <a16:creationId xmlns:a16="http://schemas.microsoft.com/office/drawing/2014/main" id="{B4622EA5-1FDE-6840-86B3-2875199F919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53765" y="4464496"/>
            <a:ext cx="540000" cy="540000"/>
          </a:xfrm>
          <a:prstGeom prst="rect">
            <a:avLst/>
          </a:prstGeom>
        </p:spPr>
      </p:pic>
      <p:sp>
        <p:nvSpPr>
          <p:cNvPr id="105" name="フリーフォーム 104">
            <a:extLst>
              <a:ext uri="{FF2B5EF4-FFF2-40B4-BE49-F238E27FC236}">
                <a16:creationId xmlns:a16="http://schemas.microsoft.com/office/drawing/2014/main" id="{334BF62B-EA93-EB4B-B804-6FDF56BB1B70}"/>
              </a:ext>
            </a:extLst>
          </p:cNvPr>
          <p:cNvSpPr/>
          <p:nvPr/>
        </p:nvSpPr>
        <p:spPr>
          <a:xfrm rot="5400000">
            <a:off x="7770170" y="632147"/>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06" name="正方形/長方形 105">
            <a:extLst>
              <a:ext uri="{FF2B5EF4-FFF2-40B4-BE49-F238E27FC236}">
                <a16:creationId xmlns:a16="http://schemas.microsoft.com/office/drawing/2014/main" id="{5F33DC9E-4BA0-704D-A3B6-C566BF15083B}"/>
              </a:ext>
            </a:extLst>
          </p:cNvPr>
          <p:cNvSpPr/>
          <p:nvPr/>
        </p:nvSpPr>
        <p:spPr>
          <a:xfrm>
            <a:off x="3990109" y="3385081"/>
            <a:ext cx="4215641" cy="2787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7" name="図 106">
            <a:extLst>
              <a:ext uri="{FF2B5EF4-FFF2-40B4-BE49-F238E27FC236}">
                <a16:creationId xmlns:a16="http://schemas.microsoft.com/office/drawing/2014/main" id="{8D803403-5AA9-8346-BA17-A645C0F15038}"/>
              </a:ext>
            </a:extLst>
          </p:cNvPr>
          <p:cNvPicPr>
            <a:picLocks noChangeAspect="1"/>
          </p:cNvPicPr>
          <p:nvPr/>
        </p:nvPicPr>
        <p:blipFill>
          <a:blip r:embed="rId20">
            <a:extLst>
              <a:ext uri="{BEBA8EAE-BF5A-486C-A8C5-ECC9F3942E4B}">
                <a14:imgProps xmlns:a14="http://schemas.microsoft.com/office/drawing/2010/main">
                  <a14:imgLayer r:embed="rId21">
                    <a14:imgEffect>
                      <a14:saturation sat="0"/>
                    </a14:imgEffect>
                    <a14:imgEffect>
                      <a14:brightnessContrast bright="40000" contrast="40000"/>
                    </a14:imgEffect>
                  </a14:imgLayer>
                </a14:imgProps>
              </a:ext>
            </a:extLst>
          </a:blip>
          <a:stretch>
            <a:fillRect/>
          </a:stretch>
        </p:blipFill>
        <p:spPr>
          <a:xfrm>
            <a:off x="4101016" y="3990963"/>
            <a:ext cx="3981451" cy="1292366"/>
          </a:xfrm>
          <a:prstGeom prst="rect">
            <a:avLst/>
          </a:prstGeom>
        </p:spPr>
      </p:pic>
    </p:spTree>
    <p:extLst>
      <p:ext uri="{BB962C8B-B14F-4D97-AF65-F5344CB8AC3E}">
        <p14:creationId xmlns:p14="http://schemas.microsoft.com/office/powerpoint/2010/main" val="48664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500"/>
                                  </p:stCondLst>
                                  <p:childTnLst>
                                    <p:animScale>
                                      <p:cBhvr>
                                        <p:cTn id="6" dur="200" fill="hold"/>
                                        <p:tgtEl>
                                          <p:spTgt spid="107"/>
                                        </p:tgtEl>
                                      </p:cBhvr>
                                      <p:by x="125000" y="125000"/>
                                    </p:animScale>
                                  </p:childTnLst>
                                </p:cTn>
                              </p:par>
                            </p:childTnLst>
                          </p:cTn>
                        </p:par>
                        <p:par>
                          <p:cTn id="7" fill="hold">
                            <p:stCondLst>
                              <p:cond delay="700"/>
                            </p:stCondLst>
                            <p:childTnLst>
                              <p:par>
                                <p:cTn id="8" presetID="6" presetClass="emph" presetSubtype="0" fill="hold" nodeType="afterEffect">
                                  <p:stCondLst>
                                    <p:cond delay="0"/>
                                  </p:stCondLst>
                                  <p:childTnLst>
                                    <p:animScale>
                                      <p:cBhvr>
                                        <p:cTn id="9" dur="200" fill="hold"/>
                                        <p:tgtEl>
                                          <p:spTgt spid="10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5B9B80-E2B2-6D4F-A41F-86D1FA5F08F9}"/>
              </a:ext>
            </a:extLst>
          </p:cNvPr>
          <p:cNvSpPr>
            <a:spLocks noGrp="1"/>
          </p:cNvSpPr>
          <p:nvPr>
            <p:ph type="title"/>
          </p:nvPr>
        </p:nvSpPr>
        <p:spPr/>
        <p:txBody>
          <a:bodyPr/>
          <a:lstStyle/>
          <a:p>
            <a:r>
              <a:rPr kumimoji="1" lang="ja-JP" altLang="en-US"/>
              <a:t>ビジネスモデル後期</a:t>
            </a:r>
          </a:p>
        </p:txBody>
      </p:sp>
      <p:sp>
        <p:nvSpPr>
          <p:cNvPr id="4" name="スライド番号プレースホルダー 3">
            <a:extLst>
              <a:ext uri="{FF2B5EF4-FFF2-40B4-BE49-F238E27FC236}">
                <a16:creationId xmlns:a16="http://schemas.microsoft.com/office/drawing/2014/main" id="{93484B20-208A-AB40-8CB2-42244744796C}"/>
              </a:ext>
            </a:extLst>
          </p:cNvPr>
          <p:cNvSpPr>
            <a:spLocks noGrp="1"/>
          </p:cNvSpPr>
          <p:nvPr>
            <p:ph type="sldNum" sz="quarter" idx="12"/>
          </p:nvPr>
        </p:nvSpPr>
        <p:spPr/>
        <p:txBody>
          <a:bodyPr/>
          <a:lstStyle/>
          <a:p>
            <a:fld id="{7E239498-AD10-FC48-B4C8-222DD9199322}" type="slidenum">
              <a:rPr lang="ja-JP" altLang="en-US" smtClean="0"/>
              <a:pPr/>
              <a:t>63</a:t>
            </a:fld>
            <a:endParaRPr lang="ja-JP" altLang="en-US"/>
          </a:p>
        </p:txBody>
      </p:sp>
      <p:sp>
        <p:nvSpPr>
          <p:cNvPr id="5" name="フリーフォーム 4">
            <a:extLst>
              <a:ext uri="{FF2B5EF4-FFF2-40B4-BE49-F238E27FC236}">
                <a16:creationId xmlns:a16="http://schemas.microsoft.com/office/drawing/2014/main" id="{0F4C64C7-4432-7C46-97F2-A00FDEE986A5}"/>
              </a:ext>
            </a:extLst>
          </p:cNvPr>
          <p:cNvSpPr/>
          <p:nvPr/>
        </p:nvSpPr>
        <p:spPr>
          <a:xfrm rot="5400000">
            <a:off x="5612408" y="414329"/>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 name="フリーフォーム 5">
            <a:extLst>
              <a:ext uri="{FF2B5EF4-FFF2-40B4-BE49-F238E27FC236}">
                <a16:creationId xmlns:a16="http://schemas.microsoft.com/office/drawing/2014/main" id="{050CBFE0-D6BB-2E4A-843B-46E84D0A0A8F}"/>
              </a:ext>
            </a:extLst>
          </p:cNvPr>
          <p:cNvSpPr/>
          <p:nvPr/>
        </p:nvSpPr>
        <p:spPr>
          <a:xfrm rot="5400000">
            <a:off x="7770170" y="414329"/>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7" name="フリーフォーム 6">
            <a:extLst>
              <a:ext uri="{FF2B5EF4-FFF2-40B4-BE49-F238E27FC236}">
                <a16:creationId xmlns:a16="http://schemas.microsoft.com/office/drawing/2014/main" id="{CD814E8E-A73A-6C4E-89E2-FD5B46540998}"/>
              </a:ext>
            </a:extLst>
          </p:cNvPr>
          <p:cNvSpPr/>
          <p:nvPr/>
        </p:nvSpPr>
        <p:spPr>
          <a:xfrm rot="5400000">
            <a:off x="9929229" y="414329"/>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8" name="フリーフォーム 7">
            <a:extLst>
              <a:ext uri="{FF2B5EF4-FFF2-40B4-BE49-F238E27FC236}">
                <a16:creationId xmlns:a16="http://schemas.microsoft.com/office/drawing/2014/main" id="{2A7D4CE4-99C3-924A-9832-F995916F3E6C}"/>
              </a:ext>
            </a:extLst>
          </p:cNvPr>
          <p:cNvSpPr/>
          <p:nvPr/>
        </p:nvSpPr>
        <p:spPr>
          <a:xfrm rot="5400000">
            <a:off x="3458952" y="414328"/>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9" name="フリーフォーム 8">
            <a:extLst>
              <a:ext uri="{FF2B5EF4-FFF2-40B4-BE49-F238E27FC236}">
                <a16:creationId xmlns:a16="http://schemas.microsoft.com/office/drawing/2014/main" id="{6C48D836-8773-1E4F-86FA-641EB043DFD8}"/>
              </a:ext>
            </a:extLst>
          </p:cNvPr>
          <p:cNvSpPr/>
          <p:nvPr/>
        </p:nvSpPr>
        <p:spPr>
          <a:xfrm rot="5400000">
            <a:off x="1660643" y="773782"/>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0" name="フリーフォーム 9">
            <a:extLst>
              <a:ext uri="{FF2B5EF4-FFF2-40B4-BE49-F238E27FC236}">
                <a16:creationId xmlns:a16="http://schemas.microsoft.com/office/drawing/2014/main" id="{4435454C-0A6A-1E48-AE2D-851C5B8DF1AA}"/>
              </a:ext>
            </a:extLst>
          </p:cNvPr>
          <p:cNvSpPr/>
          <p:nvPr/>
        </p:nvSpPr>
        <p:spPr>
          <a:xfrm rot="5400000">
            <a:off x="7770170" y="632147"/>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1" name="フリーフォーム 10">
            <a:extLst>
              <a:ext uri="{FF2B5EF4-FFF2-40B4-BE49-F238E27FC236}">
                <a16:creationId xmlns:a16="http://schemas.microsoft.com/office/drawing/2014/main" id="{21A25632-073F-0842-8CE7-E189BC61A639}"/>
              </a:ext>
            </a:extLst>
          </p:cNvPr>
          <p:cNvSpPr/>
          <p:nvPr/>
        </p:nvSpPr>
        <p:spPr>
          <a:xfrm rot="5400000">
            <a:off x="9929229" y="632147"/>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2" name="フリーフォーム 11">
            <a:extLst>
              <a:ext uri="{FF2B5EF4-FFF2-40B4-BE49-F238E27FC236}">
                <a16:creationId xmlns:a16="http://schemas.microsoft.com/office/drawing/2014/main" id="{7772860E-F839-7F44-98F4-394AE984FAE4}"/>
              </a:ext>
            </a:extLst>
          </p:cNvPr>
          <p:cNvSpPr/>
          <p:nvPr/>
        </p:nvSpPr>
        <p:spPr>
          <a:xfrm rot="5400000">
            <a:off x="5966742" y="991601"/>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3" name="フリーフォーム 12">
            <a:extLst>
              <a:ext uri="{FF2B5EF4-FFF2-40B4-BE49-F238E27FC236}">
                <a16:creationId xmlns:a16="http://schemas.microsoft.com/office/drawing/2014/main" id="{B52B69EB-9696-3849-9179-2699DB302856}"/>
              </a:ext>
            </a:extLst>
          </p:cNvPr>
          <p:cNvSpPr/>
          <p:nvPr/>
        </p:nvSpPr>
        <p:spPr>
          <a:xfrm rot="5400000">
            <a:off x="9929229" y="1292487"/>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 name="フリーフォーム 13">
            <a:extLst>
              <a:ext uri="{FF2B5EF4-FFF2-40B4-BE49-F238E27FC236}">
                <a16:creationId xmlns:a16="http://schemas.microsoft.com/office/drawing/2014/main" id="{D368902F-FB74-F14D-9038-358304EF16BF}"/>
              </a:ext>
            </a:extLst>
          </p:cNvPr>
          <p:cNvSpPr/>
          <p:nvPr/>
        </p:nvSpPr>
        <p:spPr>
          <a:xfrm rot="5400000">
            <a:off x="8124506" y="1651941"/>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5" name="フリーフォーム 14">
            <a:extLst>
              <a:ext uri="{FF2B5EF4-FFF2-40B4-BE49-F238E27FC236}">
                <a16:creationId xmlns:a16="http://schemas.microsoft.com/office/drawing/2014/main" id="{8D0CC04A-D1D1-7E47-9C81-119D0DDBA0B7}"/>
              </a:ext>
            </a:extLst>
          </p:cNvPr>
          <p:cNvSpPr/>
          <p:nvPr/>
        </p:nvSpPr>
        <p:spPr>
          <a:xfrm rot="5400000">
            <a:off x="9929229" y="1726670"/>
            <a:ext cx="432000" cy="2520000"/>
          </a:xfrm>
          <a:custGeom>
            <a:avLst/>
            <a:gdLst>
              <a:gd name="connsiteX0" fmla="*/ 0 w 1440000"/>
              <a:gd name="connsiteY0" fmla="*/ 2520000 h 2520000"/>
              <a:gd name="connsiteX1" fmla="*/ 0 w 1440000"/>
              <a:gd name="connsiteY1" fmla="*/ 360000 h 2520000"/>
              <a:gd name="connsiteX2" fmla="*/ 720000 w 1440000"/>
              <a:gd name="connsiteY2" fmla="*/ 0 h 2520000"/>
              <a:gd name="connsiteX3" fmla="*/ 1440000 w 1440000"/>
              <a:gd name="connsiteY3" fmla="*/ 360000 h 2520000"/>
              <a:gd name="connsiteX4" fmla="*/ 1440000 w 1440000"/>
              <a:gd name="connsiteY4" fmla="*/ 2520000 h 2520000"/>
              <a:gd name="connsiteX5" fmla="*/ 720000 w 1440000"/>
              <a:gd name="connsiteY5" fmla="*/ 216000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00" h="2520000">
                <a:moveTo>
                  <a:pt x="0" y="2520000"/>
                </a:moveTo>
                <a:lnTo>
                  <a:pt x="0" y="360000"/>
                </a:lnTo>
                <a:lnTo>
                  <a:pt x="720000" y="0"/>
                </a:lnTo>
                <a:lnTo>
                  <a:pt x="1440000" y="360000"/>
                </a:lnTo>
                <a:lnTo>
                  <a:pt x="1440000" y="2520000"/>
                </a:lnTo>
                <a:lnTo>
                  <a:pt x="720000" y="2160000"/>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 name="フリーフォーム 15">
            <a:extLst>
              <a:ext uri="{FF2B5EF4-FFF2-40B4-BE49-F238E27FC236}">
                <a16:creationId xmlns:a16="http://schemas.microsoft.com/office/drawing/2014/main" id="{70EACB67-3D1E-FD47-A705-9A99B959F978}"/>
              </a:ext>
            </a:extLst>
          </p:cNvPr>
          <p:cNvSpPr/>
          <p:nvPr/>
        </p:nvSpPr>
        <p:spPr>
          <a:xfrm rot="5400000">
            <a:off x="8124506" y="2086124"/>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7" name="フリーフォーム 16">
            <a:extLst>
              <a:ext uri="{FF2B5EF4-FFF2-40B4-BE49-F238E27FC236}">
                <a16:creationId xmlns:a16="http://schemas.microsoft.com/office/drawing/2014/main" id="{F17019E2-CF61-144D-8B3D-1E7EC213F12F}"/>
              </a:ext>
            </a:extLst>
          </p:cNvPr>
          <p:cNvSpPr/>
          <p:nvPr/>
        </p:nvSpPr>
        <p:spPr>
          <a:xfrm rot="5400000">
            <a:off x="10272882" y="1221829"/>
            <a:ext cx="433093" cy="1800000"/>
          </a:xfrm>
          <a:custGeom>
            <a:avLst/>
            <a:gdLst>
              <a:gd name="connsiteX0" fmla="*/ 0 w 433093"/>
              <a:gd name="connsiteY0" fmla="*/ 1800000 h 1800000"/>
              <a:gd name="connsiteX1" fmla="*/ 0 w 433093"/>
              <a:gd name="connsiteY1" fmla="*/ 360000 h 1800000"/>
              <a:gd name="connsiteX2" fmla="*/ 216547 w 433093"/>
              <a:gd name="connsiteY2" fmla="*/ 0 h 1800000"/>
              <a:gd name="connsiteX3" fmla="*/ 433093 w 433093"/>
              <a:gd name="connsiteY3" fmla="*/ 360000 h 1800000"/>
              <a:gd name="connsiteX4" fmla="*/ 433093 w 433093"/>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093" h="1800000">
                <a:moveTo>
                  <a:pt x="0" y="1800000"/>
                </a:moveTo>
                <a:lnTo>
                  <a:pt x="0" y="360000"/>
                </a:lnTo>
                <a:lnTo>
                  <a:pt x="216547" y="0"/>
                </a:lnTo>
                <a:lnTo>
                  <a:pt x="433093" y="360000"/>
                </a:lnTo>
                <a:lnTo>
                  <a:pt x="433093" y="180000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8" name="テキスト ボックス 17">
            <a:extLst>
              <a:ext uri="{FF2B5EF4-FFF2-40B4-BE49-F238E27FC236}">
                <a16:creationId xmlns:a16="http://schemas.microsoft.com/office/drawing/2014/main" id="{31477368-10BE-0B4F-A587-E3DD00C4537F}"/>
              </a:ext>
            </a:extLst>
          </p:cNvPr>
          <p:cNvSpPr txBox="1"/>
          <p:nvPr/>
        </p:nvSpPr>
        <p:spPr>
          <a:xfrm>
            <a:off x="1115747" y="1505908"/>
            <a:ext cx="1462353" cy="338554"/>
          </a:xfrm>
          <a:prstGeom prst="rect">
            <a:avLst/>
          </a:prstGeom>
          <a:noFill/>
        </p:spPr>
        <p:txBody>
          <a:bodyPr wrap="square" rtlCol="0">
            <a:spAutoFit/>
          </a:bodyPr>
          <a:lstStyle/>
          <a:p>
            <a:pPr algn="ctr"/>
            <a:r>
              <a:rPr kumimoji="1" lang="ja-JP" altLang="en-US" sz="1600">
                <a:solidFill>
                  <a:schemeClr val="bg1"/>
                </a:solidFill>
              </a:rPr>
              <a:t>ビジネス向け</a:t>
            </a:r>
          </a:p>
        </p:txBody>
      </p:sp>
      <p:sp>
        <p:nvSpPr>
          <p:cNvPr id="19" name="テキスト ボックス 18">
            <a:extLst>
              <a:ext uri="{FF2B5EF4-FFF2-40B4-BE49-F238E27FC236}">
                <a16:creationId xmlns:a16="http://schemas.microsoft.com/office/drawing/2014/main" id="{02A0CD63-8DB6-9B46-A872-C33851197BC2}"/>
              </a:ext>
            </a:extLst>
          </p:cNvPr>
          <p:cNvSpPr txBox="1"/>
          <p:nvPr/>
        </p:nvSpPr>
        <p:spPr>
          <a:xfrm>
            <a:off x="5367191" y="1721778"/>
            <a:ext cx="1462353" cy="338554"/>
          </a:xfrm>
          <a:prstGeom prst="rect">
            <a:avLst/>
          </a:prstGeom>
          <a:noFill/>
        </p:spPr>
        <p:txBody>
          <a:bodyPr wrap="square" rtlCol="0">
            <a:spAutoFit/>
          </a:bodyPr>
          <a:lstStyle/>
          <a:p>
            <a:pPr algn="ctr"/>
            <a:r>
              <a:rPr lang="ja-JP" altLang="en-US" sz="1600">
                <a:solidFill>
                  <a:schemeClr val="bg1"/>
                </a:solidFill>
              </a:rPr>
              <a:t>グローバル</a:t>
            </a:r>
            <a:endParaRPr kumimoji="1" lang="ja-JP" altLang="en-US" sz="1600">
              <a:solidFill>
                <a:schemeClr val="bg1"/>
              </a:solidFill>
            </a:endParaRPr>
          </a:p>
        </p:txBody>
      </p:sp>
      <p:sp>
        <p:nvSpPr>
          <p:cNvPr id="20" name="テキスト ボックス 19">
            <a:extLst>
              <a:ext uri="{FF2B5EF4-FFF2-40B4-BE49-F238E27FC236}">
                <a16:creationId xmlns:a16="http://schemas.microsoft.com/office/drawing/2014/main" id="{52DFC135-2290-BD4A-84A1-6AB530201200}"/>
              </a:ext>
            </a:extLst>
          </p:cNvPr>
          <p:cNvSpPr txBox="1"/>
          <p:nvPr/>
        </p:nvSpPr>
        <p:spPr>
          <a:xfrm>
            <a:off x="7511576" y="2379352"/>
            <a:ext cx="1462353" cy="338554"/>
          </a:xfrm>
          <a:prstGeom prst="rect">
            <a:avLst/>
          </a:prstGeom>
          <a:noFill/>
        </p:spPr>
        <p:txBody>
          <a:bodyPr wrap="square" rtlCol="0">
            <a:spAutoFit/>
          </a:bodyPr>
          <a:lstStyle/>
          <a:p>
            <a:pPr algn="ctr"/>
            <a:r>
              <a:rPr lang="ja-JP" altLang="en-US" sz="1600">
                <a:solidFill>
                  <a:schemeClr val="bg1"/>
                </a:solidFill>
              </a:rPr>
              <a:t>データ提供</a:t>
            </a:r>
            <a:endParaRPr kumimoji="1" lang="ja-JP" altLang="en-US" sz="1600">
              <a:solidFill>
                <a:schemeClr val="bg1"/>
              </a:solidFill>
            </a:endParaRPr>
          </a:p>
        </p:txBody>
      </p:sp>
      <p:sp>
        <p:nvSpPr>
          <p:cNvPr id="21" name="テキスト ボックス 20">
            <a:extLst>
              <a:ext uri="{FF2B5EF4-FFF2-40B4-BE49-F238E27FC236}">
                <a16:creationId xmlns:a16="http://schemas.microsoft.com/office/drawing/2014/main" id="{EC38F4A2-1AA3-7D44-ABAA-011064792319}"/>
              </a:ext>
            </a:extLst>
          </p:cNvPr>
          <p:cNvSpPr txBox="1"/>
          <p:nvPr/>
        </p:nvSpPr>
        <p:spPr>
          <a:xfrm>
            <a:off x="7306213" y="2822555"/>
            <a:ext cx="1934840" cy="338554"/>
          </a:xfrm>
          <a:prstGeom prst="rect">
            <a:avLst/>
          </a:prstGeom>
          <a:noFill/>
        </p:spPr>
        <p:txBody>
          <a:bodyPr wrap="square" rtlCol="0">
            <a:spAutoFit/>
          </a:bodyPr>
          <a:lstStyle/>
          <a:p>
            <a:pPr algn="ctr"/>
            <a:r>
              <a:rPr lang="ja-JP" altLang="en-US" sz="1600">
                <a:solidFill>
                  <a:schemeClr val="bg1"/>
                </a:solidFill>
              </a:rPr>
              <a:t>コンサルティング</a:t>
            </a:r>
            <a:endParaRPr kumimoji="1" lang="ja-JP" altLang="en-US" sz="1600">
              <a:solidFill>
                <a:schemeClr val="bg1"/>
              </a:solidFill>
            </a:endParaRPr>
          </a:p>
        </p:txBody>
      </p:sp>
      <p:sp>
        <p:nvSpPr>
          <p:cNvPr id="22" name="テキスト ボックス 21">
            <a:extLst>
              <a:ext uri="{FF2B5EF4-FFF2-40B4-BE49-F238E27FC236}">
                <a16:creationId xmlns:a16="http://schemas.microsoft.com/office/drawing/2014/main" id="{D89585CB-A184-F546-B8B1-F32B9514F263}"/>
              </a:ext>
            </a:extLst>
          </p:cNvPr>
          <p:cNvSpPr txBox="1"/>
          <p:nvPr/>
        </p:nvSpPr>
        <p:spPr>
          <a:xfrm>
            <a:off x="9600832" y="1952552"/>
            <a:ext cx="1462353" cy="338554"/>
          </a:xfrm>
          <a:prstGeom prst="rect">
            <a:avLst/>
          </a:prstGeom>
          <a:noFill/>
        </p:spPr>
        <p:txBody>
          <a:bodyPr wrap="square" rtlCol="0">
            <a:spAutoFit/>
          </a:bodyPr>
          <a:lstStyle/>
          <a:p>
            <a:pPr algn="ctr"/>
            <a:r>
              <a:rPr lang="ja-JP" altLang="en-US" sz="1600">
                <a:solidFill>
                  <a:schemeClr val="bg1"/>
                </a:solidFill>
              </a:rPr>
              <a:t>カジュアル</a:t>
            </a:r>
            <a:endParaRPr kumimoji="1" lang="ja-JP" altLang="en-US" sz="1600">
              <a:solidFill>
                <a:schemeClr val="bg1"/>
              </a:solidFill>
            </a:endParaRPr>
          </a:p>
        </p:txBody>
      </p:sp>
      <p:pic>
        <p:nvPicPr>
          <p:cNvPr id="24" name="図 23">
            <a:extLst>
              <a:ext uri="{FF2B5EF4-FFF2-40B4-BE49-F238E27FC236}">
                <a16:creationId xmlns:a16="http://schemas.microsoft.com/office/drawing/2014/main" id="{E0139C1B-F47B-4141-9CEA-4D4E9158AC10}"/>
              </a:ext>
            </a:extLst>
          </p:cNvPr>
          <p:cNvPicPr>
            <a:picLocks noChangeAspect="1"/>
          </p:cNvPicPr>
          <p:nvPr/>
        </p:nvPicPr>
        <p:blipFill>
          <a:blip r:embed="rId3"/>
          <a:stretch>
            <a:fillRect/>
          </a:stretch>
        </p:blipFill>
        <p:spPr>
          <a:xfrm>
            <a:off x="9227761" y="3117907"/>
            <a:ext cx="1647428" cy="1074846"/>
          </a:xfrm>
          <a:prstGeom prst="rect">
            <a:avLst/>
          </a:prstGeom>
        </p:spPr>
      </p:pic>
      <p:sp>
        <p:nvSpPr>
          <p:cNvPr id="25" name="右矢印 24">
            <a:extLst>
              <a:ext uri="{FF2B5EF4-FFF2-40B4-BE49-F238E27FC236}">
                <a16:creationId xmlns:a16="http://schemas.microsoft.com/office/drawing/2014/main" id="{869467A4-9FC8-D740-B0A1-E3D02F31CB82}"/>
              </a:ext>
            </a:extLst>
          </p:cNvPr>
          <p:cNvSpPr/>
          <p:nvPr/>
        </p:nvSpPr>
        <p:spPr>
          <a:xfrm rot="10800000">
            <a:off x="8205749" y="3443223"/>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グラフィックス 39" descr="建物">
            <a:extLst>
              <a:ext uri="{FF2B5EF4-FFF2-40B4-BE49-F238E27FC236}">
                <a16:creationId xmlns:a16="http://schemas.microsoft.com/office/drawing/2014/main" id="{D508900D-6EB2-DB47-BBDC-84AEE5570C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4136" y="4102631"/>
            <a:ext cx="789549" cy="789549"/>
          </a:xfrm>
          <a:prstGeom prst="rect">
            <a:avLst/>
          </a:prstGeom>
        </p:spPr>
      </p:pic>
      <p:pic>
        <p:nvPicPr>
          <p:cNvPr id="41" name="グラフィックス 40" descr="建物">
            <a:extLst>
              <a:ext uri="{FF2B5EF4-FFF2-40B4-BE49-F238E27FC236}">
                <a16:creationId xmlns:a16="http://schemas.microsoft.com/office/drawing/2014/main" id="{704DB7AC-4EBC-AD4C-B061-808F032EE4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4136" y="4924763"/>
            <a:ext cx="789549" cy="789549"/>
          </a:xfrm>
          <a:prstGeom prst="rect">
            <a:avLst/>
          </a:prstGeom>
        </p:spPr>
      </p:pic>
      <p:pic>
        <p:nvPicPr>
          <p:cNvPr id="43" name="グラフィックス 42" descr="卒業式用の角帽">
            <a:extLst>
              <a:ext uri="{FF2B5EF4-FFF2-40B4-BE49-F238E27FC236}">
                <a16:creationId xmlns:a16="http://schemas.microsoft.com/office/drawing/2014/main" id="{9D9B9432-8173-AF45-9041-2DFAB7BED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94136" y="5649284"/>
            <a:ext cx="714677" cy="714677"/>
          </a:xfrm>
          <a:prstGeom prst="rect">
            <a:avLst/>
          </a:prstGeom>
        </p:spPr>
      </p:pic>
      <p:sp>
        <p:nvSpPr>
          <p:cNvPr id="44" name="右矢印 43">
            <a:extLst>
              <a:ext uri="{FF2B5EF4-FFF2-40B4-BE49-F238E27FC236}">
                <a16:creationId xmlns:a16="http://schemas.microsoft.com/office/drawing/2014/main" id="{520111B7-EBE6-DA41-9E24-1FA117DA427B}"/>
              </a:ext>
            </a:extLst>
          </p:cNvPr>
          <p:cNvSpPr/>
          <p:nvPr/>
        </p:nvSpPr>
        <p:spPr>
          <a:xfrm>
            <a:off x="8210009" y="3720329"/>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コンテンツ プレースホルダー 28" descr="硬貨">
            <a:extLst>
              <a:ext uri="{FF2B5EF4-FFF2-40B4-BE49-F238E27FC236}">
                <a16:creationId xmlns:a16="http://schemas.microsoft.com/office/drawing/2014/main" id="{E6578E1D-06BC-DF4C-B0FE-2660694E40DD}"/>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8903538" y="3280994"/>
            <a:ext cx="540000" cy="540000"/>
          </a:xfrm>
        </p:spPr>
      </p:pic>
      <p:pic>
        <p:nvPicPr>
          <p:cNvPr id="31" name="グラフィックス 30" descr="電球と歯車">
            <a:extLst>
              <a:ext uri="{FF2B5EF4-FFF2-40B4-BE49-F238E27FC236}">
                <a16:creationId xmlns:a16="http://schemas.microsoft.com/office/drawing/2014/main" id="{3EA1867C-3423-A748-B716-8738783B98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72138" y="3596537"/>
            <a:ext cx="540000" cy="540000"/>
          </a:xfrm>
          <a:prstGeom prst="rect">
            <a:avLst/>
          </a:prstGeom>
        </p:spPr>
      </p:pic>
      <p:sp>
        <p:nvSpPr>
          <p:cNvPr id="45" name="右矢印 44">
            <a:extLst>
              <a:ext uri="{FF2B5EF4-FFF2-40B4-BE49-F238E27FC236}">
                <a16:creationId xmlns:a16="http://schemas.microsoft.com/office/drawing/2014/main" id="{1F1882DA-7B5F-FE40-B66E-5409C1930904}"/>
              </a:ext>
            </a:extLst>
          </p:cNvPr>
          <p:cNvSpPr/>
          <p:nvPr/>
        </p:nvSpPr>
        <p:spPr>
          <a:xfrm rot="10800000">
            <a:off x="8205749" y="4302209"/>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a:extLst>
              <a:ext uri="{FF2B5EF4-FFF2-40B4-BE49-F238E27FC236}">
                <a16:creationId xmlns:a16="http://schemas.microsoft.com/office/drawing/2014/main" id="{309DB665-FD9D-594E-9E77-9E329EBB9182}"/>
              </a:ext>
            </a:extLst>
          </p:cNvPr>
          <p:cNvSpPr/>
          <p:nvPr/>
        </p:nvSpPr>
        <p:spPr>
          <a:xfrm>
            <a:off x="8210009" y="4579315"/>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7" name="コンテンツ プレースホルダー 28" descr="硬貨">
            <a:extLst>
              <a:ext uri="{FF2B5EF4-FFF2-40B4-BE49-F238E27FC236}">
                <a16:creationId xmlns:a16="http://schemas.microsoft.com/office/drawing/2014/main" id="{03FC6105-13F8-FB41-A9ED-EE4E3DC007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03538" y="4139980"/>
            <a:ext cx="540000" cy="540000"/>
          </a:xfrm>
          <a:prstGeom prst="rect">
            <a:avLst/>
          </a:prstGeom>
        </p:spPr>
      </p:pic>
      <p:sp>
        <p:nvSpPr>
          <p:cNvPr id="49" name="右矢印 48">
            <a:extLst>
              <a:ext uri="{FF2B5EF4-FFF2-40B4-BE49-F238E27FC236}">
                <a16:creationId xmlns:a16="http://schemas.microsoft.com/office/drawing/2014/main" id="{5D61D2B1-711E-2D48-A083-304B5136C02C}"/>
              </a:ext>
            </a:extLst>
          </p:cNvPr>
          <p:cNvSpPr/>
          <p:nvPr/>
        </p:nvSpPr>
        <p:spPr>
          <a:xfrm rot="10800000">
            <a:off x="8205749" y="5036500"/>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27289527-DBF6-5941-A81B-F6C2BDB174F8}"/>
              </a:ext>
            </a:extLst>
          </p:cNvPr>
          <p:cNvSpPr/>
          <p:nvPr/>
        </p:nvSpPr>
        <p:spPr>
          <a:xfrm>
            <a:off x="8210009" y="5313606"/>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コンテンツ プレースホルダー 28" descr="硬貨">
            <a:extLst>
              <a:ext uri="{FF2B5EF4-FFF2-40B4-BE49-F238E27FC236}">
                <a16:creationId xmlns:a16="http://schemas.microsoft.com/office/drawing/2014/main" id="{E0BB1C29-C432-6F42-93E2-A827783D65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03538" y="4874271"/>
            <a:ext cx="540000" cy="540000"/>
          </a:xfrm>
          <a:prstGeom prst="rect">
            <a:avLst/>
          </a:prstGeom>
        </p:spPr>
      </p:pic>
      <p:sp>
        <p:nvSpPr>
          <p:cNvPr id="53" name="右矢印 52">
            <a:extLst>
              <a:ext uri="{FF2B5EF4-FFF2-40B4-BE49-F238E27FC236}">
                <a16:creationId xmlns:a16="http://schemas.microsoft.com/office/drawing/2014/main" id="{91B52894-CF64-0A44-B53C-25FBCB8BF7C8}"/>
              </a:ext>
            </a:extLst>
          </p:cNvPr>
          <p:cNvSpPr/>
          <p:nvPr/>
        </p:nvSpPr>
        <p:spPr>
          <a:xfrm rot="10800000">
            <a:off x="8205749" y="5743079"/>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a:extLst>
              <a:ext uri="{FF2B5EF4-FFF2-40B4-BE49-F238E27FC236}">
                <a16:creationId xmlns:a16="http://schemas.microsoft.com/office/drawing/2014/main" id="{15D1536E-67B9-8B44-872E-07D3C27051B8}"/>
              </a:ext>
            </a:extLst>
          </p:cNvPr>
          <p:cNvSpPr/>
          <p:nvPr/>
        </p:nvSpPr>
        <p:spPr>
          <a:xfrm>
            <a:off x="8210009" y="6020185"/>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5" name="コンテンツ プレースホルダー 28" descr="硬貨">
            <a:extLst>
              <a:ext uri="{FF2B5EF4-FFF2-40B4-BE49-F238E27FC236}">
                <a16:creationId xmlns:a16="http://schemas.microsoft.com/office/drawing/2014/main" id="{24A1A0EF-CF5F-8248-A335-7B0578A6FA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03538" y="5580850"/>
            <a:ext cx="540000" cy="540000"/>
          </a:xfrm>
          <a:prstGeom prst="rect">
            <a:avLst/>
          </a:prstGeom>
        </p:spPr>
      </p:pic>
      <p:pic>
        <p:nvPicPr>
          <p:cNvPr id="57" name="グラフィックス 56" descr="チェスの駒">
            <a:extLst>
              <a:ext uri="{FF2B5EF4-FFF2-40B4-BE49-F238E27FC236}">
                <a16:creationId xmlns:a16="http://schemas.microsoft.com/office/drawing/2014/main" id="{714F7B80-74B4-9547-B8A7-649EEAD84C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78513" y="5906461"/>
            <a:ext cx="540000" cy="540000"/>
          </a:xfrm>
          <a:prstGeom prst="rect">
            <a:avLst/>
          </a:prstGeom>
        </p:spPr>
      </p:pic>
      <p:pic>
        <p:nvPicPr>
          <p:cNvPr id="58" name="グラフィックス 57" descr="棒グラフ">
            <a:extLst>
              <a:ext uri="{FF2B5EF4-FFF2-40B4-BE49-F238E27FC236}">
                <a16:creationId xmlns:a16="http://schemas.microsoft.com/office/drawing/2014/main" id="{B38097CE-7EAF-4744-8B3D-4269710FAF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53765" y="4464496"/>
            <a:ext cx="540000" cy="540000"/>
          </a:xfrm>
          <a:prstGeom prst="rect">
            <a:avLst/>
          </a:prstGeom>
        </p:spPr>
      </p:pic>
      <p:sp>
        <p:nvSpPr>
          <p:cNvPr id="60" name="テキスト ボックス 59">
            <a:extLst>
              <a:ext uri="{FF2B5EF4-FFF2-40B4-BE49-F238E27FC236}">
                <a16:creationId xmlns:a16="http://schemas.microsoft.com/office/drawing/2014/main" id="{966EC51B-943F-5642-8D51-001AB8E7AFAA}"/>
              </a:ext>
            </a:extLst>
          </p:cNvPr>
          <p:cNvSpPr txBox="1"/>
          <p:nvPr/>
        </p:nvSpPr>
        <p:spPr>
          <a:xfrm>
            <a:off x="10457915" y="5729224"/>
            <a:ext cx="1478982" cy="523220"/>
          </a:xfrm>
          <a:prstGeom prst="rect">
            <a:avLst/>
          </a:prstGeom>
          <a:noFill/>
        </p:spPr>
        <p:txBody>
          <a:bodyPr wrap="square" rtlCol="0">
            <a:spAutoFit/>
          </a:bodyPr>
          <a:lstStyle/>
          <a:p>
            <a:pPr algn="ctr"/>
            <a:r>
              <a:rPr lang="ja-JP" altLang="en-US" sz="1600"/>
              <a:t>学生など</a:t>
            </a:r>
            <a:endParaRPr lang="en-US" altLang="ja-JP" sz="1600" dirty="0"/>
          </a:p>
          <a:p>
            <a:pPr algn="ctr"/>
            <a:r>
              <a:rPr lang="ja-JP" altLang="en-US" sz="1200"/>
              <a:t>カジュアル</a:t>
            </a:r>
            <a:endParaRPr kumimoji="1" lang="ja-JP" altLang="en-US" sz="1200"/>
          </a:p>
        </p:txBody>
      </p:sp>
      <p:sp>
        <p:nvSpPr>
          <p:cNvPr id="61" name="テキスト ボックス 60">
            <a:extLst>
              <a:ext uri="{FF2B5EF4-FFF2-40B4-BE49-F238E27FC236}">
                <a16:creationId xmlns:a16="http://schemas.microsoft.com/office/drawing/2014/main" id="{0E15014E-61AC-F944-A19D-0044EF800AF4}"/>
              </a:ext>
            </a:extLst>
          </p:cNvPr>
          <p:cNvSpPr txBox="1"/>
          <p:nvPr/>
        </p:nvSpPr>
        <p:spPr>
          <a:xfrm>
            <a:off x="10388108" y="3311696"/>
            <a:ext cx="1647427" cy="707886"/>
          </a:xfrm>
          <a:prstGeom prst="rect">
            <a:avLst/>
          </a:prstGeom>
          <a:noFill/>
        </p:spPr>
        <p:txBody>
          <a:bodyPr wrap="square" rtlCol="0">
            <a:spAutoFit/>
          </a:bodyPr>
          <a:lstStyle/>
          <a:p>
            <a:pPr algn="ctr"/>
            <a:r>
              <a:rPr kumimoji="1" lang="ja-JP" altLang="en-US" sz="1600"/>
              <a:t>企業の人事部</a:t>
            </a:r>
            <a:endParaRPr kumimoji="1" lang="en-US" altLang="ja-JP" sz="1600" dirty="0"/>
          </a:p>
          <a:p>
            <a:pPr algn="ctr"/>
            <a:r>
              <a:rPr lang="ja-JP" altLang="en-US" sz="1200"/>
              <a:t>ビジネス</a:t>
            </a:r>
            <a:endParaRPr lang="en-US" altLang="ja-JP" sz="1200" dirty="0"/>
          </a:p>
          <a:p>
            <a:pPr algn="ctr"/>
            <a:r>
              <a:rPr lang="ja-JP" altLang="en-US" sz="1200"/>
              <a:t>グローバル</a:t>
            </a:r>
            <a:endParaRPr kumimoji="1" lang="en-US" altLang="ja-JP" sz="1200" dirty="0"/>
          </a:p>
        </p:txBody>
      </p:sp>
      <p:sp>
        <p:nvSpPr>
          <p:cNvPr id="62" name="テキスト ボックス 61">
            <a:extLst>
              <a:ext uri="{FF2B5EF4-FFF2-40B4-BE49-F238E27FC236}">
                <a16:creationId xmlns:a16="http://schemas.microsoft.com/office/drawing/2014/main" id="{AFF212D0-985E-AE49-818C-300CC3A1FB1E}"/>
              </a:ext>
            </a:extLst>
          </p:cNvPr>
          <p:cNvSpPr txBox="1"/>
          <p:nvPr/>
        </p:nvSpPr>
        <p:spPr>
          <a:xfrm>
            <a:off x="10388108" y="4203912"/>
            <a:ext cx="1647427" cy="523220"/>
          </a:xfrm>
          <a:prstGeom prst="rect">
            <a:avLst/>
          </a:prstGeom>
          <a:noFill/>
        </p:spPr>
        <p:txBody>
          <a:bodyPr wrap="square" rtlCol="0">
            <a:spAutoFit/>
          </a:bodyPr>
          <a:lstStyle/>
          <a:p>
            <a:pPr algn="ctr"/>
            <a:r>
              <a:rPr lang="ja-JP" altLang="en-US" sz="1600"/>
              <a:t>データ活用企業</a:t>
            </a:r>
            <a:endParaRPr lang="en-US" altLang="ja-JP" sz="1600" dirty="0"/>
          </a:p>
          <a:p>
            <a:pPr algn="ctr"/>
            <a:r>
              <a:rPr lang="ja-JP" altLang="en-US" sz="1200"/>
              <a:t>データ提供</a:t>
            </a:r>
            <a:endParaRPr lang="en-US" altLang="ja-JP" sz="1200" dirty="0"/>
          </a:p>
        </p:txBody>
      </p:sp>
      <p:sp>
        <p:nvSpPr>
          <p:cNvPr id="63" name="テキスト ボックス 62">
            <a:extLst>
              <a:ext uri="{FF2B5EF4-FFF2-40B4-BE49-F238E27FC236}">
                <a16:creationId xmlns:a16="http://schemas.microsoft.com/office/drawing/2014/main" id="{190DB8AA-2951-0242-B010-50106737BF58}"/>
              </a:ext>
            </a:extLst>
          </p:cNvPr>
          <p:cNvSpPr txBox="1"/>
          <p:nvPr/>
        </p:nvSpPr>
        <p:spPr>
          <a:xfrm>
            <a:off x="10457913" y="5036490"/>
            <a:ext cx="1478982" cy="523220"/>
          </a:xfrm>
          <a:prstGeom prst="rect">
            <a:avLst/>
          </a:prstGeom>
          <a:noFill/>
        </p:spPr>
        <p:txBody>
          <a:bodyPr wrap="square" rtlCol="0">
            <a:spAutoFit/>
          </a:bodyPr>
          <a:lstStyle/>
          <a:p>
            <a:pPr algn="ctr"/>
            <a:r>
              <a:rPr lang="ja-JP" altLang="en-US" sz="1600"/>
              <a:t>企業の経営層</a:t>
            </a:r>
            <a:endParaRPr lang="en-US" altLang="ja-JP" sz="1600" dirty="0"/>
          </a:p>
          <a:p>
            <a:pPr algn="ctr"/>
            <a:r>
              <a:rPr kumimoji="1" lang="ja-JP" altLang="en-US" sz="1200"/>
              <a:t>コンサルティング</a:t>
            </a:r>
          </a:p>
        </p:txBody>
      </p:sp>
      <p:pic>
        <p:nvPicPr>
          <p:cNvPr id="64" name="グラフィックス 63" descr="スピーチ">
            <a:extLst>
              <a:ext uri="{FF2B5EF4-FFF2-40B4-BE49-F238E27FC236}">
                <a16:creationId xmlns:a16="http://schemas.microsoft.com/office/drawing/2014/main" id="{1DFDDB59-0905-3841-8539-25B1D4DAB27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41440" y="5200301"/>
            <a:ext cx="540000" cy="540000"/>
          </a:xfrm>
          <a:prstGeom prst="rect">
            <a:avLst/>
          </a:prstGeom>
        </p:spPr>
      </p:pic>
      <p:pic>
        <p:nvPicPr>
          <p:cNvPr id="65" name="図 64">
            <a:extLst>
              <a:ext uri="{FF2B5EF4-FFF2-40B4-BE49-F238E27FC236}">
                <a16:creationId xmlns:a16="http://schemas.microsoft.com/office/drawing/2014/main" id="{861B643B-E5AA-C340-BC75-8D703172C880}"/>
              </a:ext>
            </a:extLst>
          </p:cNvPr>
          <p:cNvPicPr>
            <a:picLocks noChangeAspect="1"/>
          </p:cNvPicPr>
          <p:nvPr/>
        </p:nvPicPr>
        <p:blipFill>
          <a:blip r:embed="rId18"/>
          <a:stretch>
            <a:fillRect/>
          </a:stretch>
        </p:blipFill>
        <p:spPr>
          <a:xfrm>
            <a:off x="1824327" y="3477155"/>
            <a:ext cx="825054" cy="825054"/>
          </a:xfrm>
          <a:prstGeom prst="rect">
            <a:avLst/>
          </a:prstGeom>
        </p:spPr>
      </p:pic>
      <p:pic>
        <p:nvPicPr>
          <p:cNvPr id="66" name="図 65">
            <a:extLst>
              <a:ext uri="{FF2B5EF4-FFF2-40B4-BE49-F238E27FC236}">
                <a16:creationId xmlns:a16="http://schemas.microsoft.com/office/drawing/2014/main" id="{4EBAA51D-B233-AA4D-B786-A2C6690AAEAE}"/>
              </a:ext>
            </a:extLst>
          </p:cNvPr>
          <p:cNvPicPr>
            <a:picLocks noChangeAspect="1"/>
          </p:cNvPicPr>
          <p:nvPr/>
        </p:nvPicPr>
        <p:blipFill>
          <a:blip r:embed="rId19"/>
          <a:stretch>
            <a:fillRect/>
          </a:stretch>
        </p:blipFill>
        <p:spPr>
          <a:xfrm>
            <a:off x="1645333" y="4272228"/>
            <a:ext cx="1066982" cy="1066982"/>
          </a:xfrm>
          <a:prstGeom prst="rect">
            <a:avLst/>
          </a:prstGeom>
        </p:spPr>
      </p:pic>
      <p:sp>
        <p:nvSpPr>
          <p:cNvPr id="67" name="テキスト ボックス 66">
            <a:extLst>
              <a:ext uri="{FF2B5EF4-FFF2-40B4-BE49-F238E27FC236}">
                <a16:creationId xmlns:a16="http://schemas.microsoft.com/office/drawing/2014/main" id="{61E49F15-4662-2847-8752-3F20A8365B1D}"/>
              </a:ext>
            </a:extLst>
          </p:cNvPr>
          <p:cNvSpPr txBox="1"/>
          <p:nvPr/>
        </p:nvSpPr>
        <p:spPr>
          <a:xfrm>
            <a:off x="308236" y="3614090"/>
            <a:ext cx="1647427" cy="523220"/>
          </a:xfrm>
          <a:prstGeom prst="rect">
            <a:avLst/>
          </a:prstGeom>
          <a:noFill/>
        </p:spPr>
        <p:txBody>
          <a:bodyPr wrap="square" rtlCol="0">
            <a:spAutoFit/>
          </a:bodyPr>
          <a:lstStyle/>
          <a:p>
            <a:pPr algn="ctr"/>
            <a:r>
              <a:rPr kumimoji="1" lang="ja-JP" altLang="en-US" sz="1600"/>
              <a:t>宣伝費</a:t>
            </a:r>
            <a:endParaRPr kumimoji="1" lang="en-US" altLang="ja-JP" sz="1600" dirty="0"/>
          </a:p>
          <a:p>
            <a:pPr algn="ctr"/>
            <a:r>
              <a:rPr lang="ja-JP" altLang="en-US" sz="1200"/>
              <a:t>利用者増加</a:t>
            </a:r>
            <a:endParaRPr kumimoji="1" lang="ja-JP" altLang="en-US" sz="1200"/>
          </a:p>
        </p:txBody>
      </p:sp>
      <p:sp>
        <p:nvSpPr>
          <p:cNvPr id="68" name="テキスト ボックス 67">
            <a:extLst>
              <a:ext uri="{FF2B5EF4-FFF2-40B4-BE49-F238E27FC236}">
                <a16:creationId xmlns:a16="http://schemas.microsoft.com/office/drawing/2014/main" id="{06E6ED04-8817-C94A-9987-5FE04BD89E26}"/>
              </a:ext>
            </a:extLst>
          </p:cNvPr>
          <p:cNvSpPr txBox="1"/>
          <p:nvPr/>
        </p:nvSpPr>
        <p:spPr>
          <a:xfrm>
            <a:off x="307150" y="4657863"/>
            <a:ext cx="1647428" cy="523220"/>
          </a:xfrm>
          <a:prstGeom prst="rect">
            <a:avLst/>
          </a:prstGeom>
          <a:noFill/>
        </p:spPr>
        <p:txBody>
          <a:bodyPr wrap="square" rtlCol="0">
            <a:spAutoFit/>
          </a:bodyPr>
          <a:lstStyle/>
          <a:p>
            <a:pPr algn="ctr"/>
            <a:r>
              <a:rPr kumimoji="1" lang="ja-JP" altLang="en-US" sz="1600"/>
              <a:t>システム管理</a:t>
            </a:r>
            <a:endParaRPr kumimoji="1" lang="en-US" altLang="ja-JP" sz="1600" dirty="0"/>
          </a:p>
          <a:p>
            <a:pPr algn="ctr"/>
            <a:r>
              <a:rPr kumimoji="1" lang="ja-JP" altLang="en-US" sz="1200"/>
              <a:t>サービス</a:t>
            </a:r>
          </a:p>
        </p:txBody>
      </p:sp>
      <p:pic>
        <p:nvPicPr>
          <p:cNvPr id="70" name="グラフィックス 69" descr="講演者">
            <a:extLst>
              <a:ext uri="{FF2B5EF4-FFF2-40B4-BE49-F238E27FC236}">
                <a16:creationId xmlns:a16="http://schemas.microsoft.com/office/drawing/2014/main" id="{EF233A8A-C296-0A43-9A07-13ECCE66968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824327" y="5354312"/>
            <a:ext cx="720000" cy="720000"/>
          </a:xfrm>
          <a:prstGeom prst="rect">
            <a:avLst/>
          </a:prstGeom>
        </p:spPr>
      </p:pic>
      <p:sp>
        <p:nvSpPr>
          <p:cNvPr id="71" name="テキスト ボックス 70">
            <a:extLst>
              <a:ext uri="{FF2B5EF4-FFF2-40B4-BE49-F238E27FC236}">
                <a16:creationId xmlns:a16="http://schemas.microsoft.com/office/drawing/2014/main" id="{02F80876-B79B-E247-ADA5-379D03D648C6}"/>
              </a:ext>
            </a:extLst>
          </p:cNvPr>
          <p:cNvSpPr txBox="1"/>
          <p:nvPr/>
        </p:nvSpPr>
        <p:spPr>
          <a:xfrm>
            <a:off x="304248" y="5540179"/>
            <a:ext cx="1647427" cy="523220"/>
          </a:xfrm>
          <a:prstGeom prst="rect">
            <a:avLst/>
          </a:prstGeom>
          <a:noFill/>
        </p:spPr>
        <p:txBody>
          <a:bodyPr wrap="square" rtlCol="0">
            <a:spAutoFit/>
          </a:bodyPr>
          <a:lstStyle/>
          <a:p>
            <a:pPr algn="ctr"/>
            <a:r>
              <a:rPr kumimoji="1" lang="ja-JP" altLang="en-US" sz="1600"/>
              <a:t>専門家</a:t>
            </a:r>
            <a:endParaRPr kumimoji="1" lang="en-US" altLang="ja-JP" sz="1600" dirty="0"/>
          </a:p>
          <a:p>
            <a:pPr algn="ctr"/>
            <a:r>
              <a:rPr lang="ja-JP" altLang="en-US" sz="1200"/>
              <a:t>学術的見解</a:t>
            </a:r>
            <a:endParaRPr kumimoji="1" lang="ja-JP" altLang="en-US" sz="1200"/>
          </a:p>
        </p:txBody>
      </p:sp>
      <p:sp>
        <p:nvSpPr>
          <p:cNvPr id="72" name="右矢印 71">
            <a:extLst>
              <a:ext uri="{FF2B5EF4-FFF2-40B4-BE49-F238E27FC236}">
                <a16:creationId xmlns:a16="http://schemas.microsoft.com/office/drawing/2014/main" id="{B26B9A00-AEFE-174F-B962-4F26B60426E6}"/>
              </a:ext>
            </a:extLst>
          </p:cNvPr>
          <p:cNvSpPr/>
          <p:nvPr/>
        </p:nvSpPr>
        <p:spPr>
          <a:xfrm rot="10800000">
            <a:off x="2733219" y="4607008"/>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右矢印 72">
            <a:extLst>
              <a:ext uri="{FF2B5EF4-FFF2-40B4-BE49-F238E27FC236}">
                <a16:creationId xmlns:a16="http://schemas.microsoft.com/office/drawing/2014/main" id="{58C1789A-9F14-1E43-B596-B705465B86BA}"/>
              </a:ext>
            </a:extLst>
          </p:cNvPr>
          <p:cNvSpPr/>
          <p:nvPr/>
        </p:nvSpPr>
        <p:spPr>
          <a:xfrm>
            <a:off x="2737479" y="4884114"/>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4" name="コンテンツ プレースホルダー 28" descr="硬貨">
            <a:extLst>
              <a:ext uri="{FF2B5EF4-FFF2-40B4-BE49-F238E27FC236}">
                <a16:creationId xmlns:a16="http://schemas.microsoft.com/office/drawing/2014/main" id="{51707151-94D9-864B-AB7F-BBA47407B9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31008" y="4444779"/>
            <a:ext cx="540000" cy="540000"/>
          </a:xfrm>
          <a:prstGeom prst="rect">
            <a:avLst/>
          </a:prstGeom>
        </p:spPr>
      </p:pic>
      <p:pic>
        <p:nvPicPr>
          <p:cNvPr id="75" name="グラフィックス 74" descr="電球と歯車">
            <a:extLst>
              <a:ext uri="{FF2B5EF4-FFF2-40B4-BE49-F238E27FC236}">
                <a16:creationId xmlns:a16="http://schemas.microsoft.com/office/drawing/2014/main" id="{5C2F0074-8D25-BB40-A904-92AA67EBE3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99608" y="4760322"/>
            <a:ext cx="540000" cy="540000"/>
          </a:xfrm>
          <a:prstGeom prst="rect">
            <a:avLst/>
          </a:prstGeom>
        </p:spPr>
      </p:pic>
      <p:sp>
        <p:nvSpPr>
          <p:cNvPr id="80" name="右矢印 79">
            <a:extLst>
              <a:ext uri="{FF2B5EF4-FFF2-40B4-BE49-F238E27FC236}">
                <a16:creationId xmlns:a16="http://schemas.microsoft.com/office/drawing/2014/main" id="{B7681C47-3731-1E42-AB8A-3D2D76FEFA3C}"/>
              </a:ext>
            </a:extLst>
          </p:cNvPr>
          <p:cNvSpPr/>
          <p:nvPr/>
        </p:nvSpPr>
        <p:spPr>
          <a:xfrm rot="10800000">
            <a:off x="2733219" y="5521403"/>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a:extLst>
              <a:ext uri="{FF2B5EF4-FFF2-40B4-BE49-F238E27FC236}">
                <a16:creationId xmlns:a16="http://schemas.microsoft.com/office/drawing/2014/main" id="{108C5C2F-33BC-9D4B-92EB-8EF0411D2437}"/>
              </a:ext>
            </a:extLst>
          </p:cNvPr>
          <p:cNvSpPr/>
          <p:nvPr/>
        </p:nvSpPr>
        <p:spPr>
          <a:xfrm>
            <a:off x="2737479" y="5798509"/>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2" name="コンテンツ プレースホルダー 28" descr="硬貨">
            <a:extLst>
              <a:ext uri="{FF2B5EF4-FFF2-40B4-BE49-F238E27FC236}">
                <a16:creationId xmlns:a16="http://schemas.microsoft.com/office/drawing/2014/main" id="{111F5147-E7D0-C844-85E6-1BDC0400D9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31008" y="5359174"/>
            <a:ext cx="540000" cy="540000"/>
          </a:xfrm>
          <a:prstGeom prst="rect">
            <a:avLst/>
          </a:prstGeom>
        </p:spPr>
      </p:pic>
      <p:sp>
        <p:nvSpPr>
          <p:cNvPr id="84" name="右矢印 83">
            <a:extLst>
              <a:ext uri="{FF2B5EF4-FFF2-40B4-BE49-F238E27FC236}">
                <a16:creationId xmlns:a16="http://schemas.microsoft.com/office/drawing/2014/main" id="{69DC5607-C870-7E41-935D-EF0F93341B99}"/>
              </a:ext>
            </a:extLst>
          </p:cNvPr>
          <p:cNvSpPr/>
          <p:nvPr/>
        </p:nvSpPr>
        <p:spPr>
          <a:xfrm rot="10800000">
            <a:off x="2733219" y="3595623"/>
            <a:ext cx="1035303" cy="21210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右矢印 84">
            <a:extLst>
              <a:ext uri="{FF2B5EF4-FFF2-40B4-BE49-F238E27FC236}">
                <a16:creationId xmlns:a16="http://schemas.microsoft.com/office/drawing/2014/main" id="{FDF7236A-C83D-D547-9034-6B7B37228451}"/>
              </a:ext>
            </a:extLst>
          </p:cNvPr>
          <p:cNvSpPr/>
          <p:nvPr/>
        </p:nvSpPr>
        <p:spPr>
          <a:xfrm>
            <a:off x="2737479" y="3872729"/>
            <a:ext cx="1035303" cy="21210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6" name="コンテンツ プレースホルダー 28" descr="硬貨">
            <a:extLst>
              <a:ext uri="{FF2B5EF4-FFF2-40B4-BE49-F238E27FC236}">
                <a16:creationId xmlns:a16="http://schemas.microsoft.com/office/drawing/2014/main" id="{F77E4FA0-8FCC-9B43-8AAA-0FD3FFF3C1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31008" y="3433394"/>
            <a:ext cx="540000" cy="540000"/>
          </a:xfrm>
          <a:prstGeom prst="rect">
            <a:avLst/>
          </a:prstGeom>
        </p:spPr>
      </p:pic>
      <p:pic>
        <p:nvPicPr>
          <p:cNvPr id="88" name="グラフィックス 87" descr="スピーチ">
            <a:extLst>
              <a:ext uri="{FF2B5EF4-FFF2-40B4-BE49-F238E27FC236}">
                <a16:creationId xmlns:a16="http://schemas.microsoft.com/office/drawing/2014/main" id="{952BF5D1-7B2C-2449-B138-EDE29904F55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68911" y="5671359"/>
            <a:ext cx="540000" cy="540000"/>
          </a:xfrm>
          <a:prstGeom prst="rect">
            <a:avLst/>
          </a:prstGeom>
        </p:spPr>
      </p:pic>
      <p:pic>
        <p:nvPicPr>
          <p:cNvPr id="90" name="グラフィックス 89" descr="ユーザー">
            <a:extLst>
              <a:ext uri="{FF2B5EF4-FFF2-40B4-BE49-F238E27FC236}">
                <a16:creationId xmlns:a16="http://schemas.microsoft.com/office/drawing/2014/main" id="{5D5B68A5-4565-F84F-B386-AACB8DA38F5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45385" y="3720329"/>
            <a:ext cx="540000" cy="540000"/>
          </a:xfrm>
          <a:prstGeom prst="rect">
            <a:avLst/>
          </a:prstGeom>
        </p:spPr>
      </p:pic>
      <p:sp>
        <p:nvSpPr>
          <p:cNvPr id="91" name="正方形/長方形 90">
            <a:extLst>
              <a:ext uri="{FF2B5EF4-FFF2-40B4-BE49-F238E27FC236}">
                <a16:creationId xmlns:a16="http://schemas.microsoft.com/office/drawing/2014/main" id="{1582D866-678C-6D47-AAA8-2D583F19804D}"/>
              </a:ext>
            </a:extLst>
          </p:cNvPr>
          <p:cNvSpPr/>
          <p:nvPr/>
        </p:nvSpPr>
        <p:spPr>
          <a:xfrm>
            <a:off x="3990109" y="3385081"/>
            <a:ext cx="4215641" cy="2787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図 91">
            <a:extLst>
              <a:ext uri="{FF2B5EF4-FFF2-40B4-BE49-F238E27FC236}">
                <a16:creationId xmlns:a16="http://schemas.microsoft.com/office/drawing/2014/main" id="{CC3DDF54-B807-DE4A-B18E-2A1BB8AE4ED8}"/>
              </a:ext>
            </a:extLst>
          </p:cNvPr>
          <p:cNvPicPr>
            <a:picLocks noChangeAspect="1"/>
          </p:cNvPicPr>
          <p:nvPr/>
        </p:nvPicPr>
        <p:blipFill>
          <a:blip r:embed="rId24">
            <a:extLst>
              <a:ext uri="{BEBA8EAE-BF5A-486C-A8C5-ECC9F3942E4B}">
                <a14:imgProps xmlns:a14="http://schemas.microsoft.com/office/drawing/2010/main">
                  <a14:imgLayer r:embed="rId25">
                    <a14:imgEffect>
                      <a14:saturation sat="0"/>
                    </a14:imgEffect>
                    <a14:imgEffect>
                      <a14:brightnessContrast bright="40000" contrast="40000"/>
                    </a14:imgEffect>
                  </a14:imgLayer>
                </a14:imgProps>
              </a:ext>
            </a:extLst>
          </a:blip>
          <a:stretch>
            <a:fillRect/>
          </a:stretch>
        </p:blipFill>
        <p:spPr>
          <a:xfrm>
            <a:off x="4101016" y="3990963"/>
            <a:ext cx="3981451" cy="1292366"/>
          </a:xfrm>
          <a:prstGeom prst="rect">
            <a:avLst/>
          </a:prstGeom>
        </p:spPr>
      </p:pic>
    </p:spTree>
    <p:extLst>
      <p:ext uri="{BB962C8B-B14F-4D97-AF65-F5344CB8AC3E}">
        <p14:creationId xmlns:p14="http://schemas.microsoft.com/office/powerpoint/2010/main" val="16082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500"/>
                                  </p:stCondLst>
                                  <p:childTnLst>
                                    <p:animScale>
                                      <p:cBhvr>
                                        <p:cTn id="6" dur="200" fill="hold"/>
                                        <p:tgtEl>
                                          <p:spTgt spid="92"/>
                                        </p:tgtEl>
                                      </p:cBhvr>
                                      <p:by x="125000" y="125000"/>
                                    </p:animScale>
                                  </p:childTnLst>
                                </p:cTn>
                              </p:par>
                            </p:childTnLst>
                          </p:cTn>
                        </p:par>
                        <p:par>
                          <p:cTn id="7" fill="hold">
                            <p:stCondLst>
                              <p:cond delay="700"/>
                            </p:stCondLst>
                            <p:childTnLst>
                              <p:par>
                                <p:cTn id="8" presetID="6" presetClass="emph" presetSubtype="0" fill="hold" nodeType="afterEffect">
                                  <p:stCondLst>
                                    <p:cond delay="0"/>
                                  </p:stCondLst>
                                  <p:childTnLst>
                                    <p:animScale>
                                      <p:cBhvr>
                                        <p:cTn id="9" dur="200" fill="hold"/>
                                        <p:tgtEl>
                                          <p:spTgt spid="9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AFA45-DFD0-CA40-84AB-637ABC007870}"/>
              </a:ext>
            </a:extLst>
          </p:cNvPr>
          <p:cNvSpPr>
            <a:spLocks noGrp="1"/>
          </p:cNvSpPr>
          <p:nvPr>
            <p:ph type="title"/>
          </p:nvPr>
        </p:nvSpPr>
        <p:spPr/>
        <p:txBody>
          <a:bodyPr/>
          <a:lstStyle/>
          <a:p>
            <a:r>
              <a:rPr lang="ja-JP" altLang="en-US"/>
              <a:t>このシステムにまだまだ足りないもの</a:t>
            </a:r>
            <a:endParaRPr kumimoji="1" lang="ja-JP" altLang="en-US"/>
          </a:p>
        </p:txBody>
      </p:sp>
      <p:sp>
        <p:nvSpPr>
          <p:cNvPr id="3" name="コンテンツ プレースホルダー 2">
            <a:extLst>
              <a:ext uri="{FF2B5EF4-FFF2-40B4-BE49-F238E27FC236}">
                <a16:creationId xmlns:a16="http://schemas.microsoft.com/office/drawing/2014/main" id="{3B8F4315-15D3-CD40-8135-A6ABAF407562}"/>
              </a:ext>
            </a:extLst>
          </p:cNvPr>
          <p:cNvSpPr>
            <a:spLocks noGrp="1"/>
          </p:cNvSpPr>
          <p:nvPr>
            <p:ph idx="1"/>
          </p:nvPr>
        </p:nvSpPr>
        <p:spPr/>
        <p:txBody>
          <a:bodyPr/>
          <a:lstStyle/>
          <a:p>
            <a:r>
              <a:rPr kumimoji="1" lang="ja-JP" altLang="en-US"/>
              <a:t>使っている機械学習が</a:t>
            </a:r>
            <a:r>
              <a:rPr lang="ja-JP" altLang="en-US"/>
              <a:t>弱弱なので強強にしたい</a:t>
            </a:r>
            <a:endParaRPr kumimoji="1" lang="en-US" altLang="ja-JP" dirty="0"/>
          </a:p>
          <a:p>
            <a:r>
              <a:rPr lang="en-US" altLang="ja-JP" dirty="0" err="1"/>
              <a:t>Vuetify</a:t>
            </a:r>
            <a:r>
              <a:rPr lang="ja-JP" altLang="en-US"/>
              <a:t>とか使って既存の</a:t>
            </a:r>
            <a:r>
              <a:rPr lang="en-US" altLang="ja-JP" dirty="0"/>
              <a:t>div</a:t>
            </a:r>
            <a:r>
              <a:rPr lang="ja-JP" altLang="en-US"/>
              <a:t>ボタンを廃したい</a:t>
            </a:r>
            <a:endParaRPr lang="en-US" altLang="ja-JP" dirty="0"/>
          </a:p>
          <a:p>
            <a:pPr lvl="1"/>
            <a:r>
              <a:rPr lang="ja-JP" altLang="en-US"/>
              <a:t>なぜ</a:t>
            </a:r>
            <a:r>
              <a:rPr lang="en-US" altLang="ja-JP" dirty="0"/>
              <a:t>button</a:t>
            </a:r>
            <a:r>
              <a:rPr lang="ja-JP" altLang="en-US"/>
              <a:t>でもなく</a:t>
            </a:r>
            <a:r>
              <a:rPr lang="en-US" altLang="ja-JP" dirty="0"/>
              <a:t>div</a:t>
            </a:r>
            <a:r>
              <a:rPr lang="ja-JP" altLang="en-US"/>
              <a:t>で書いた？ってなるよね</a:t>
            </a:r>
            <a:endParaRPr lang="en-US" altLang="ja-JP" dirty="0"/>
          </a:p>
          <a:p>
            <a:r>
              <a:rPr kumimoji="1" lang="ja-JP" altLang="en-US"/>
              <a:t>評価で表示する部分にアイスブレイク中の発言</a:t>
            </a:r>
            <a:r>
              <a:rPr lang="ja-JP" altLang="en-US"/>
              <a:t>を表示したい</a:t>
            </a:r>
            <a:endParaRPr kumimoji="1" lang="ja-JP" altLang="en-US"/>
          </a:p>
        </p:txBody>
      </p:sp>
      <p:sp>
        <p:nvSpPr>
          <p:cNvPr id="4" name="スライド番号プレースホルダー 3">
            <a:extLst>
              <a:ext uri="{FF2B5EF4-FFF2-40B4-BE49-F238E27FC236}">
                <a16:creationId xmlns:a16="http://schemas.microsoft.com/office/drawing/2014/main" id="{03090ADA-6666-FC4B-9BD0-770F97C798D8}"/>
              </a:ext>
            </a:extLst>
          </p:cNvPr>
          <p:cNvSpPr>
            <a:spLocks noGrp="1"/>
          </p:cNvSpPr>
          <p:nvPr>
            <p:ph type="sldNum" sz="quarter" idx="12"/>
          </p:nvPr>
        </p:nvSpPr>
        <p:spPr/>
        <p:txBody>
          <a:bodyPr/>
          <a:lstStyle/>
          <a:p>
            <a:fld id="{7E239498-AD10-FC48-B4C8-222DD9199322}" type="slidenum">
              <a:rPr lang="ja-JP" altLang="en-US" smtClean="0"/>
              <a:pPr/>
              <a:t>64</a:t>
            </a:fld>
            <a:endParaRPr lang="ja-JP" altLang="en-US"/>
          </a:p>
        </p:txBody>
      </p:sp>
      <p:grpSp>
        <p:nvGrpSpPr>
          <p:cNvPr id="7" name="グループ化 6">
            <a:extLst>
              <a:ext uri="{FF2B5EF4-FFF2-40B4-BE49-F238E27FC236}">
                <a16:creationId xmlns:a16="http://schemas.microsoft.com/office/drawing/2014/main" id="{5B183BD1-D3A2-7548-A63E-53D53AC78BF5}"/>
              </a:ext>
            </a:extLst>
          </p:cNvPr>
          <p:cNvGrpSpPr/>
          <p:nvPr/>
        </p:nvGrpSpPr>
        <p:grpSpPr>
          <a:xfrm>
            <a:off x="2218668" y="5076664"/>
            <a:ext cx="576000" cy="784182"/>
            <a:chOff x="2066269" y="5076664"/>
            <a:chExt cx="576000" cy="784182"/>
          </a:xfrm>
        </p:grpSpPr>
        <p:sp>
          <p:nvSpPr>
            <p:cNvPr id="16" name="フリーフォーム 15">
              <a:extLst>
                <a:ext uri="{FF2B5EF4-FFF2-40B4-BE49-F238E27FC236}">
                  <a16:creationId xmlns:a16="http://schemas.microsoft.com/office/drawing/2014/main" id="{EF92993C-CF6D-274F-B979-37B4178528CD}"/>
                </a:ext>
              </a:extLst>
            </p:cNvPr>
            <p:cNvSpPr/>
            <p:nvPr/>
          </p:nvSpPr>
          <p:spPr>
            <a:xfrm>
              <a:off x="2066269" y="5243567"/>
              <a:ext cx="576000" cy="360000"/>
            </a:xfrm>
            <a:custGeom>
              <a:avLst/>
              <a:gdLst>
                <a:gd name="connsiteX0" fmla="*/ 72001 w 576000"/>
                <a:gd name="connsiteY0" fmla="*/ 0 h 360000"/>
                <a:gd name="connsiteX1" fmla="*/ 503999 w 576000"/>
                <a:gd name="connsiteY1" fmla="*/ 0 h 360000"/>
                <a:gd name="connsiteX2" fmla="*/ 576000 w 576000"/>
                <a:gd name="connsiteY2" fmla="*/ 72001 h 360000"/>
                <a:gd name="connsiteX3" fmla="*/ 576000 w 576000"/>
                <a:gd name="connsiteY3" fmla="*/ 359999 h 360000"/>
                <a:gd name="connsiteX4" fmla="*/ 576000 w 576000"/>
                <a:gd name="connsiteY4" fmla="*/ 360000 h 360000"/>
                <a:gd name="connsiteX5" fmla="*/ 0 w 576000"/>
                <a:gd name="connsiteY5" fmla="*/ 360000 h 360000"/>
                <a:gd name="connsiteX6" fmla="*/ 0 w 576000"/>
                <a:gd name="connsiteY6" fmla="*/ 359999 h 360000"/>
                <a:gd name="connsiteX7" fmla="*/ 0 w 576000"/>
                <a:gd name="connsiteY7" fmla="*/ 72001 h 360000"/>
                <a:gd name="connsiteX8" fmla="*/ 72001 w 576000"/>
                <a:gd name="connsiteY8"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00" h="360000">
                  <a:moveTo>
                    <a:pt x="72001" y="0"/>
                  </a:moveTo>
                  <a:lnTo>
                    <a:pt x="503999" y="0"/>
                  </a:lnTo>
                  <a:cubicBezTo>
                    <a:pt x="543764" y="0"/>
                    <a:pt x="576000" y="32236"/>
                    <a:pt x="576000" y="72001"/>
                  </a:cubicBezTo>
                  <a:lnTo>
                    <a:pt x="576000" y="359999"/>
                  </a:lnTo>
                  <a:lnTo>
                    <a:pt x="576000" y="360000"/>
                  </a:lnTo>
                  <a:lnTo>
                    <a:pt x="0" y="360000"/>
                  </a:lnTo>
                  <a:lnTo>
                    <a:pt x="0" y="359999"/>
                  </a:lnTo>
                  <a:lnTo>
                    <a:pt x="0" y="72001"/>
                  </a:lnTo>
                  <a:cubicBezTo>
                    <a:pt x="0" y="32236"/>
                    <a:pt x="32236" y="0"/>
                    <a:pt x="72001" y="0"/>
                  </a:cubicBezTo>
                  <a:close/>
                </a:path>
              </a:pathLst>
            </a:custGeom>
            <a:noFill/>
            <a:ln w="381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
          <p:nvSpPr>
            <p:cNvPr id="17" name="フリーフォーム 16">
              <a:extLst>
                <a:ext uri="{FF2B5EF4-FFF2-40B4-BE49-F238E27FC236}">
                  <a16:creationId xmlns:a16="http://schemas.microsoft.com/office/drawing/2014/main" id="{698ED47A-004E-934C-8B95-EAC23A7D5288}"/>
                </a:ext>
              </a:extLst>
            </p:cNvPr>
            <p:cNvSpPr/>
            <p:nvPr/>
          </p:nvSpPr>
          <p:spPr>
            <a:xfrm>
              <a:off x="2066269" y="5603567"/>
              <a:ext cx="576000" cy="72000"/>
            </a:xfrm>
            <a:custGeom>
              <a:avLst/>
              <a:gdLst>
                <a:gd name="connsiteX0" fmla="*/ 0 w 576000"/>
                <a:gd name="connsiteY0" fmla="*/ 0 h 72000"/>
                <a:gd name="connsiteX1" fmla="*/ 576000 w 576000"/>
                <a:gd name="connsiteY1" fmla="*/ 0 h 72000"/>
                <a:gd name="connsiteX2" fmla="*/ 570342 w 576000"/>
                <a:gd name="connsiteY2" fmla="*/ 28025 h 72000"/>
                <a:gd name="connsiteX3" fmla="*/ 503999 w 576000"/>
                <a:gd name="connsiteY3" fmla="*/ 72000 h 72000"/>
                <a:gd name="connsiteX4" fmla="*/ 72001 w 576000"/>
                <a:gd name="connsiteY4" fmla="*/ 72000 h 72000"/>
                <a:gd name="connsiteX5" fmla="*/ 5658 w 576000"/>
                <a:gd name="connsiteY5" fmla="*/ 28025 h 72000"/>
                <a:gd name="connsiteX6" fmla="*/ 0 w 576000"/>
                <a:gd name="connsiteY6" fmla="*/ 0 h 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000" h="72000">
                  <a:moveTo>
                    <a:pt x="0" y="0"/>
                  </a:moveTo>
                  <a:lnTo>
                    <a:pt x="576000" y="0"/>
                  </a:lnTo>
                  <a:lnTo>
                    <a:pt x="570342" y="28025"/>
                  </a:lnTo>
                  <a:cubicBezTo>
                    <a:pt x="559411" y="53867"/>
                    <a:pt x="533823" y="72000"/>
                    <a:pt x="503999" y="72000"/>
                  </a:cubicBezTo>
                  <a:lnTo>
                    <a:pt x="72001" y="72000"/>
                  </a:lnTo>
                  <a:cubicBezTo>
                    <a:pt x="42177" y="72000"/>
                    <a:pt x="16589" y="53867"/>
                    <a:pt x="5658" y="28025"/>
                  </a:cubicBezTo>
                  <a:lnTo>
                    <a:pt x="0" y="0"/>
                  </a:lnTo>
                  <a:close/>
                </a:path>
              </a:pathLst>
            </a:custGeom>
            <a:noFill/>
            <a:ln w="381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
          <p:nvSpPr>
            <p:cNvPr id="18" name="角丸四角形 17">
              <a:extLst>
                <a:ext uri="{FF2B5EF4-FFF2-40B4-BE49-F238E27FC236}">
                  <a16:creationId xmlns:a16="http://schemas.microsoft.com/office/drawing/2014/main" id="{2E0B1F84-55CC-4042-8388-125FC638C33A}"/>
                </a:ext>
              </a:extLst>
            </p:cNvPr>
            <p:cNvSpPr/>
            <p:nvPr/>
          </p:nvSpPr>
          <p:spPr>
            <a:xfrm>
              <a:off x="2174269" y="5788846"/>
              <a:ext cx="360000" cy="72000"/>
            </a:xfrm>
            <a:prstGeom prst="roundRect">
              <a:avLst>
                <a:gd name="adj" fmla="val 50000"/>
              </a:avLst>
            </a:prstGeom>
            <a:noFill/>
            <a:ln w="381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A18C72ED-D460-734D-9FD6-FCDFF6F9DC73}"/>
                </a:ext>
              </a:extLst>
            </p:cNvPr>
            <p:cNvSpPr/>
            <p:nvPr/>
          </p:nvSpPr>
          <p:spPr>
            <a:xfrm>
              <a:off x="2282269" y="5675567"/>
              <a:ext cx="144000" cy="108000"/>
            </a:xfrm>
            <a:prstGeom prst="rect">
              <a:avLst/>
            </a:prstGeom>
            <a:noFill/>
            <a:ln w="381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53440E8F-8CA2-D949-A14A-FA68B2C16CFC}"/>
                </a:ext>
              </a:extLst>
            </p:cNvPr>
            <p:cNvSpPr/>
            <p:nvPr/>
          </p:nvSpPr>
          <p:spPr>
            <a:xfrm>
              <a:off x="2174269" y="5076664"/>
              <a:ext cx="360000" cy="432000"/>
            </a:xfrm>
            <a:prstGeom prst="roundRect">
              <a:avLst/>
            </a:prstGeom>
            <a:solidFill>
              <a:schemeClr val="bg1"/>
            </a:solidFill>
            <a:ln w="381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99F155C-34BF-484F-9597-A09F0265C7EB}"/>
                </a:ext>
              </a:extLst>
            </p:cNvPr>
            <p:cNvSpPr/>
            <p:nvPr/>
          </p:nvSpPr>
          <p:spPr>
            <a:xfrm>
              <a:off x="2246269" y="5144858"/>
              <a:ext cx="216000" cy="144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B538B2ED-2C7B-B940-8C41-3F1784134AC5}"/>
                </a:ext>
              </a:extLst>
            </p:cNvPr>
            <p:cNvCxnSpPr/>
            <p:nvPr/>
          </p:nvCxnSpPr>
          <p:spPr>
            <a:xfrm>
              <a:off x="2246269" y="5347755"/>
              <a:ext cx="216000" cy="0"/>
            </a:xfrm>
            <a:prstGeom prst="line">
              <a:avLst/>
            </a:pr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AB60AFCB-F6DD-1041-A861-2BBDE4E5480E}"/>
                </a:ext>
              </a:extLst>
            </p:cNvPr>
            <p:cNvCxnSpPr/>
            <p:nvPr/>
          </p:nvCxnSpPr>
          <p:spPr>
            <a:xfrm>
              <a:off x="2246269" y="5418076"/>
              <a:ext cx="216000" cy="0"/>
            </a:xfrm>
            <a:prstGeom prst="line">
              <a:avLst/>
            </a:prstGeom>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3E313BC1-D268-2C42-8E68-A635A71467D1}"/>
              </a:ext>
            </a:extLst>
          </p:cNvPr>
          <p:cNvGrpSpPr/>
          <p:nvPr/>
        </p:nvGrpSpPr>
        <p:grpSpPr>
          <a:xfrm>
            <a:off x="2914098" y="5243567"/>
            <a:ext cx="576000" cy="618756"/>
            <a:chOff x="2761699" y="5243567"/>
            <a:chExt cx="576000" cy="618756"/>
          </a:xfrm>
        </p:grpSpPr>
        <p:sp>
          <p:nvSpPr>
            <p:cNvPr id="11" name="フリーフォーム 10">
              <a:extLst>
                <a:ext uri="{FF2B5EF4-FFF2-40B4-BE49-F238E27FC236}">
                  <a16:creationId xmlns:a16="http://schemas.microsoft.com/office/drawing/2014/main" id="{75161DE9-5266-FA46-9986-7D2A1F6FC63A}"/>
                </a:ext>
              </a:extLst>
            </p:cNvPr>
            <p:cNvSpPr/>
            <p:nvPr/>
          </p:nvSpPr>
          <p:spPr>
            <a:xfrm>
              <a:off x="2761699" y="5245044"/>
              <a:ext cx="576000" cy="360000"/>
            </a:xfrm>
            <a:custGeom>
              <a:avLst/>
              <a:gdLst>
                <a:gd name="connsiteX0" fmla="*/ 72001 w 576000"/>
                <a:gd name="connsiteY0" fmla="*/ 0 h 360000"/>
                <a:gd name="connsiteX1" fmla="*/ 503999 w 576000"/>
                <a:gd name="connsiteY1" fmla="*/ 0 h 360000"/>
                <a:gd name="connsiteX2" fmla="*/ 576000 w 576000"/>
                <a:gd name="connsiteY2" fmla="*/ 72001 h 360000"/>
                <a:gd name="connsiteX3" fmla="*/ 576000 w 576000"/>
                <a:gd name="connsiteY3" fmla="*/ 359999 h 360000"/>
                <a:gd name="connsiteX4" fmla="*/ 576000 w 576000"/>
                <a:gd name="connsiteY4" fmla="*/ 360000 h 360000"/>
                <a:gd name="connsiteX5" fmla="*/ 0 w 576000"/>
                <a:gd name="connsiteY5" fmla="*/ 360000 h 360000"/>
                <a:gd name="connsiteX6" fmla="*/ 0 w 576000"/>
                <a:gd name="connsiteY6" fmla="*/ 359999 h 360000"/>
                <a:gd name="connsiteX7" fmla="*/ 0 w 576000"/>
                <a:gd name="connsiteY7" fmla="*/ 72001 h 360000"/>
                <a:gd name="connsiteX8" fmla="*/ 72001 w 576000"/>
                <a:gd name="connsiteY8"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00" h="360000">
                  <a:moveTo>
                    <a:pt x="72001" y="0"/>
                  </a:moveTo>
                  <a:lnTo>
                    <a:pt x="503999" y="0"/>
                  </a:lnTo>
                  <a:cubicBezTo>
                    <a:pt x="543764" y="0"/>
                    <a:pt x="576000" y="32236"/>
                    <a:pt x="576000" y="72001"/>
                  </a:cubicBezTo>
                  <a:lnTo>
                    <a:pt x="576000" y="359999"/>
                  </a:lnTo>
                  <a:lnTo>
                    <a:pt x="576000" y="360000"/>
                  </a:lnTo>
                  <a:lnTo>
                    <a:pt x="0" y="360000"/>
                  </a:lnTo>
                  <a:lnTo>
                    <a:pt x="0" y="359999"/>
                  </a:lnTo>
                  <a:lnTo>
                    <a:pt x="0" y="72001"/>
                  </a:lnTo>
                  <a:cubicBezTo>
                    <a:pt x="0" y="32236"/>
                    <a:pt x="32236" y="0"/>
                    <a:pt x="72001" y="0"/>
                  </a:cubicBezTo>
                  <a:close/>
                </a:path>
              </a:pathLst>
            </a:custGeom>
            <a:noFill/>
            <a:ln w="381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
          <p:nvSpPr>
            <p:cNvPr id="12" name="フリーフォーム 11">
              <a:extLst>
                <a:ext uri="{FF2B5EF4-FFF2-40B4-BE49-F238E27FC236}">
                  <a16:creationId xmlns:a16="http://schemas.microsoft.com/office/drawing/2014/main" id="{D9EEF476-E525-2844-8A61-AB52DC1CBDE0}"/>
                </a:ext>
              </a:extLst>
            </p:cNvPr>
            <p:cNvSpPr/>
            <p:nvPr/>
          </p:nvSpPr>
          <p:spPr>
            <a:xfrm>
              <a:off x="2761699" y="5605044"/>
              <a:ext cx="576000" cy="72000"/>
            </a:xfrm>
            <a:custGeom>
              <a:avLst/>
              <a:gdLst>
                <a:gd name="connsiteX0" fmla="*/ 0 w 576000"/>
                <a:gd name="connsiteY0" fmla="*/ 0 h 72000"/>
                <a:gd name="connsiteX1" fmla="*/ 576000 w 576000"/>
                <a:gd name="connsiteY1" fmla="*/ 0 h 72000"/>
                <a:gd name="connsiteX2" fmla="*/ 570342 w 576000"/>
                <a:gd name="connsiteY2" fmla="*/ 28025 h 72000"/>
                <a:gd name="connsiteX3" fmla="*/ 503999 w 576000"/>
                <a:gd name="connsiteY3" fmla="*/ 72000 h 72000"/>
                <a:gd name="connsiteX4" fmla="*/ 72001 w 576000"/>
                <a:gd name="connsiteY4" fmla="*/ 72000 h 72000"/>
                <a:gd name="connsiteX5" fmla="*/ 5658 w 576000"/>
                <a:gd name="connsiteY5" fmla="*/ 28025 h 72000"/>
                <a:gd name="connsiteX6" fmla="*/ 0 w 576000"/>
                <a:gd name="connsiteY6" fmla="*/ 0 h 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000" h="72000">
                  <a:moveTo>
                    <a:pt x="0" y="0"/>
                  </a:moveTo>
                  <a:lnTo>
                    <a:pt x="576000" y="0"/>
                  </a:lnTo>
                  <a:lnTo>
                    <a:pt x="570342" y="28025"/>
                  </a:lnTo>
                  <a:cubicBezTo>
                    <a:pt x="559411" y="53867"/>
                    <a:pt x="533823" y="72000"/>
                    <a:pt x="503999" y="72000"/>
                  </a:cubicBezTo>
                  <a:lnTo>
                    <a:pt x="72001" y="72000"/>
                  </a:lnTo>
                  <a:cubicBezTo>
                    <a:pt x="42177" y="72000"/>
                    <a:pt x="16589" y="53867"/>
                    <a:pt x="5658" y="28025"/>
                  </a:cubicBezTo>
                  <a:lnTo>
                    <a:pt x="0" y="0"/>
                  </a:lnTo>
                  <a:close/>
                </a:path>
              </a:pathLst>
            </a:custGeom>
            <a:noFill/>
            <a:ln w="381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
          <p:nvSpPr>
            <p:cNvPr id="13" name="角丸四角形 12">
              <a:extLst>
                <a:ext uri="{FF2B5EF4-FFF2-40B4-BE49-F238E27FC236}">
                  <a16:creationId xmlns:a16="http://schemas.microsoft.com/office/drawing/2014/main" id="{042270AF-162A-6C4B-8932-64CFF9CEAB03}"/>
                </a:ext>
              </a:extLst>
            </p:cNvPr>
            <p:cNvSpPr/>
            <p:nvPr/>
          </p:nvSpPr>
          <p:spPr>
            <a:xfrm>
              <a:off x="2869699" y="5790323"/>
              <a:ext cx="360000" cy="72000"/>
            </a:xfrm>
            <a:prstGeom prst="roundRect">
              <a:avLst>
                <a:gd name="adj" fmla="val 50000"/>
              </a:avLst>
            </a:prstGeom>
            <a:noFill/>
            <a:ln w="381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a:extLst>
                <a:ext uri="{FF2B5EF4-FFF2-40B4-BE49-F238E27FC236}">
                  <a16:creationId xmlns:a16="http://schemas.microsoft.com/office/drawing/2014/main" id="{2D2172CA-D013-0441-AFAE-E7C05ABAC0C3}"/>
                </a:ext>
              </a:extLst>
            </p:cNvPr>
            <p:cNvSpPr/>
            <p:nvPr/>
          </p:nvSpPr>
          <p:spPr>
            <a:xfrm>
              <a:off x="2977699" y="5677044"/>
              <a:ext cx="144000" cy="108000"/>
            </a:xfrm>
            <a:prstGeom prst="rect">
              <a:avLst/>
            </a:prstGeom>
            <a:noFill/>
            <a:ln w="381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グラフィックス 14" descr="歯車">
              <a:extLst>
                <a:ext uri="{FF2B5EF4-FFF2-40B4-BE49-F238E27FC236}">
                  <a16:creationId xmlns:a16="http://schemas.microsoft.com/office/drawing/2014/main" id="{0683FEDD-698A-8B42-877B-A202771737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7535" y="5243567"/>
              <a:ext cx="360000" cy="360000"/>
            </a:xfrm>
            <a:prstGeom prst="rect">
              <a:avLst/>
            </a:prstGeom>
          </p:spPr>
        </p:pic>
      </p:grpSp>
      <p:pic>
        <p:nvPicPr>
          <p:cNvPr id="9" name="グラフィックス 8" descr="絵筆">
            <a:extLst>
              <a:ext uri="{FF2B5EF4-FFF2-40B4-BE49-F238E27FC236}">
                <a16:creationId xmlns:a16="http://schemas.microsoft.com/office/drawing/2014/main" id="{7B38270B-63A5-AC48-9453-FACAB0028B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1202" y="5839117"/>
            <a:ext cx="720000" cy="720000"/>
          </a:xfrm>
          <a:prstGeom prst="rect">
            <a:avLst/>
          </a:prstGeom>
        </p:spPr>
      </p:pic>
      <p:pic>
        <p:nvPicPr>
          <p:cNvPr id="10" name="グラフィックス 9" descr="無線ルーター">
            <a:extLst>
              <a:ext uri="{FF2B5EF4-FFF2-40B4-BE49-F238E27FC236}">
                <a16:creationId xmlns:a16="http://schemas.microsoft.com/office/drawing/2014/main" id="{4745854A-89C1-3A4C-B21B-03D6C02BFF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6685" y="5855567"/>
            <a:ext cx="720000" cy="720000"/>
          </a:xfrm>
          <a:prstGeom prst="rect">
            <a:avLst/>
          </a:prstGeom>
        </p:spPr>
      </p:pic>
      <p:pic>
        <p:nvPicPr>
          <p:cNvPr id="24" name="グラフィックス 23" descr="絵筆">
            <a:extLst>
              <a:ext uri="{FF2B5EF4-FFF2-40B4-BE49-F238E27FC236}">
                <a16:creationId xmlns:a16="http://schemas.microsoft.com/office/drawing/2014/main" id="{43A34AFC-AD10-A842-AAE0-13EC9F1B60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17024" y="5315189"/>
            <a:ext cx="720000" cy="720000"/>
          </a:xfrm>
          <a:prstGeom prst="rect">
            <a:avLst/>
          </a:prstGeom>
        </p:spPr>
      </p:pic>
      <p:grpSp>
        <p:nvGrpSpPr>
          <p:cNvPr id="26" name="グループ化 25">
            <a:extLst>
              <a:ext uri="{FF2B5EF4-FFF2-40B4-BE49-F238E27FC236}">
                <a16:creationId xmlns:a16="http://schemas.microsoft.com/office/drawing/2014/main" id="{11ABF1A4-B093-F54A-9A86-90DB09387642}"/>
              </a:ext>
            </a:extLst>
          </p:cNvPr>
          <p:cNvGrpSpPr/>
          <p:nvPr/>
        </p:nvGrpSpPr>
        <p:grpSpPr>
          <a:xfrm>
            <a:off x="6732817" y="5162998"/>
            <a:ext cx="576000" cy="618756"/>
            <a:chOff x="6580418" y="5162998"/>
            <a:chExt cx="576000" cy="618756"/>
          </a:xfrm>
        </p:grpSpPr>
        <p:sp>
          <p:nvSpPr>
            <p:cNvPr id="28" name="フリーフォーム 27">
              <a:extLst>
                <a:ext uri="{FF2B5EF4-FFF2-40B4-BE49-F238E27FC236}">
                  <a16:creationId xmlns:a16="http://schemas.microsoft.com/office/drawing/2014/main" id="{70C453BB-461C-4744-89DA-F58D7BC7D852}"/>
                </a:ext>
              </a:extLst>
            </p:cNvPr>
            <p:cNvSpPr/>
            <p:nvPr/>
          </p:nvSpPr>
          <p:spPr>
            <a:xfrm>
              <a:off x="6580418" y="5164475"/>
              <a:ext cx="576000" cy="360000"/>
            </a:xfrm>
            <a:custGeom>
              <a:avLst/>
              <a:gdLst>
                <a:gd name="connsiteX0" fmla="*/ 72001 w 576000"/>
                <a:gd name="connsiteY0" fmla="*/ 0 h 360000"/>
                <a:gd name="connsiteX1" fmla="*/ 503999 w 576000"/>
                <a:gd name="connsiteY1" fmla="*/ 0 h 360000"/>
                <a:gd name="connsiteX2" fmla="*/ 576000 w 576000"/>
                <a:gd name="connsiteY2" fmla="*/ 72001 h 360000"/>
                <a:gd name="connsiteX3" fmla="*/ 576000 w 576000"/>
                <a:gd name="connsiteY3" fmla="*/ 359999 h 360000"/>
                <a:gd name="connsiteX4" fmla="*/ 576000 w 576000"/>
                <a:gd name="connsiteY4" fmla="*/ 360000 h 360000"/>
                <a:gd name="connsiteX5" fmla="*/ 0 w 576000"/>
                <a:gd name="connsiteY5" fmla="*/ 360000 h 360000"/>
                <a:gd name="connsiteX6" fmla="*/ 0 w 576000"/>
                <a:gd name="connsiteY6" fmla="*/ 359999 h 360000"/>
                <a:gd name="connsiteX7" fmla="*/ 0 w 576000"/>
                <a:gd name="connsiteY7" fmla="*/ 72001 h 360000"/>
                <a:gd name="connsiteX8" fmla="*/ 72001 w 576000"/>
                <a:gd name="connsiteY8"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00" h="360000">
                  <a:moveTo>
                    <a:pt x="72001" y="0"/>
                  </a:moveTo>
                  <a:lnTo>
                    <a:pt x="503999" y="0"/>
                  </a:lnTo>
                  <a:cubicBezTo>
                    <a:pt x="543764" y="0"/>
                    <a:pt x="576000" y="32236"/>
                    <a:pt x="576000" y="72001"/>
                  </a:cubicBezTo>
                  <a:lnTo>
                    <a:pt x="576000" y="359999"/>
                  </a:lnTo>
                  <a:lnTo>
                    <a:pt x="576000" y="360000"/>
                  </a:lnTo>
                  <a:lnTo>
                    <a:pt x="0" y="360000"/>
                  </a:lnTo>
                  <a:lnTo>
                    <a:pt x="0" y="359999"/>
                  </a:lnTo>
                  <a:lnTo>
                    <a:pt x="0" y="72001"/>
                  </a:lnTo>
                  <a:cubicBezTo>
                    <a:pt x="0" y="32236"/>
                    <a:pt x="32236" y="0"/>
                    <a:pt x="72001" y="0"/>
                  </a:cubicBezTo>
                  <a:close/>
                </a:path>
              </a:pathLst>
            </a:cu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
          <p:nvSpPr>
            <p:cNvPr id="29" name="フリーフォーム 28">
              <a:extLst>
                <a:ext uri="{FF2B5EF4-FFF2-40B4-BE49-F238E27FC236}">
                  <a16:creationId xmlns:a16="http://schemas.microsoft.com/office/drawing/2014/main" id="{8A0EC1F5-F718-A446-B870-AB61CB949E07}"/>
                </a:ext>
              </a:extLst>
            </p:cNvPr>
            <p:cNvSpPr/>
            <p:nvPr/>
          </p:nvSpPr>
          <p:spPr>
            <a:xfrm>
              <a:off x="6580418" y="5524475"/>
              <a:ext cx="576000" cy="72000"/>
            </a:xfrm>
            <a:custGeom>
              <a:avLst/>
              <a:gdLst>
                <a:gd name="connsiteX0" fmla="*/ 0 w 576000"/>
                <a:gd name="connsiteY0" fmla="*/ 0 h 72000"/>
                <a:gd name="connsiteX1" fmla="*/ 576000 w 576000"/>
                <a:gd name="connsiteY1" fmla="*/ 0 h 72000"/>
                <a:gd name="connsiteX2" fmla="*/ 570342 w 576000"/>
                <a:gd name="connsiteY2" fmla="*/ 28025 h 72000"/>
                <a:gd name="connsiteX3" fmla="*/ 503999 w 576000"/>
                <a:gd name="connsiteY3" fmla="*/ 72000 h 72000"/>
                <a:gd name="connsiteX4" fmla="*/ 72001 w 576000"/>
                <a:gd name="connsiteY4" fmla="*/ 72000 h 72000"/>
                <a:gd name="connsiteX5" fmla="*/ 5658 w 576000"/>
                <a:gd name="connsiteY5" fmla="*/ 28025 h 72000"/>
                <a:gd name="connsiteX6" fmla="*/ 0 w 576000"/>
                <a:gd name="connsiteY6" fmla="*/ 0 h 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000" h="72000">
                  <a:moveTo>
                    <a:pt x="0" y="0"/>
                  </a:moveTo>
                  <a:lnTo>
                    <a:pt x="576000" y="0"/>
                  </a:lnTo>
                  <a:lnTo>
                    <a:pt x="570342" y="28025"/>
                  </a:lnTo>
                  <a:cubicBezTo>
                    <a:pt x="559411" y="53867"/>
                    <a:pt x="533823" y="72000"/>
                    <a:pt x="503999" y="72000"/>
                  </a:cubicBezTo>
                  <a:lnTo>
                    <a:pt x="72001" y="72000"/>
                  </a:lnTo>
                  <a:cubicBezTo>
                    <a:pt x="42177" y="72000"/>
                    <a:pt x="16589" y="53867"/>
                    <a:pt x="5658" y="28025"/>
                  </a:cubicBezTo>
                  <a:lnTo>
                    <a:pt x="0" y="0"/>
                  </a:lnTo>
                  <a:close/>
                </a:path>
              </a:pathLst>
            </a:cu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
          <p:nvSpPr>
            <p:cNvPr id="30" name="角丸四角形 29">
              <a:extLst>
                <a:ext uri="{FF2B5EF4-FFF2-40B4-BE49-F238E27FC236}">
                  <a16:creationId xmlns:a16="http://schemas.microsoft.com/office/drawing/2014/main" id="{0B490DF1-2FA8-3A4B-8E9E-6F2979721592}"/>
                </a:ext>
              </a:extLst>
            </p:cNvPr>
            <p:cNvSpPr/>
            <p:nvPr/>
          </p:nvSpPr>
          <p:spPr>
            <a:xfrm>
              <a:off x="6688418" y="5709754"/>
              <a:ext cx="360000" cy="72000"/>
            </a:xfrm>
            <a:prstGeom prst="roundRect">
              <a:avLst>
                <a:gd name="adj" fmla="val 50000"/>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正方形/長方形 30">
              <a:extLst>
                <a:ext uri="{FF2B5EF4-FFF2-40B4-BE49-F238E27FC236}">
                  <a16:creationId xmlns:a16="http://schemas.microsoft.com/office/drawing/2014/main" id="{68A0A56E-F26F-DC45-BE36-95E8D6AD2BC9}"/>
                </a:ext>
              </a:extLst>
            </p:cNvPr>
            <p:cNvSpPr/>
            <p:nvPr/>
          </p:nvSpPr>
          <p:spPr>
            <a:xfrm>
              <a:off x="6796418" y="5596475"/>
              <a:ext cx="144000" cy="108000"/>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グラフィックス 31" descr="歯車">
              <a:extLst>
                <a:ext uri="{FF2B5EF4-FFF2-40B4-BE49-F238E27FC236}">
                  <a16:creationId xmlns:a16="http://schemas.microsoft.com/office/drawing/2014/main" id="{3DE0549D-CD2D-2B45-8552-F128507CB3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76254" y="5162998"/>
              <a:ext cx="360000" cy="360000"/>
            </a:xfrm>
            <a:prstGeom prst="rect">
              <a:avLst/>
            </a:prstGeom>
          </p:spPr>
        </p:pic>
      </p:grpSp>
      <p:pic>
        <p:nvPicPr>
          <p:cNvPr id="27" name="グラフィックス 26" descr="研究">
            <a:extLst>
              <a:ext uri="{FF2B5EF4-FFF2-40B4-BE49-F238E27FC236}">
                <a16:creationId xmlns:a16="http://schemas.microsoft.com/office/drawing/2014/main" id="{25F95190-2476-554A-A956-6FB62235BDE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7292" y="5091212"/>
            <a:ext cx="720000" cy="720000"/>
          </a:xfrm>
          <a:prstGeom prst="rect">
            <a:avLst/>
          </a:prstGeom>
        </p:spPr>
      </p:pic>
      <p:pic>
        <p:nvPicPr>
          <p:cNvPr id="33" name="グラフィックス 32" descr="ビデオ カメラ">
            <a:extLst>
              <a:ext uri="{FF2B5EF4-FFF2-40B4-BE49-F238E27FC236}">
                <a16:creationId xmlns:a16="http://schemas.microsoft.com/office/drawing/2014/main" id="{252D6451-FF7C-D748-9BCF-BED4F90EB1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89934" y="5867602"/>
            <a:ext cx="720000" cy="720000"/>
          </a:xfrm>
          <a:prstGeom prst="rect">
            <a:avLst/>
          </a:prstGeom>
        </p:spPr>
      </p:pic>
    </p:spTree>
    <p:extLst>
      <p:ext uri="{BB962C8B-B14F-4D97-AF65-F5344CB8AC3E}">
        <p14:creationId xmlns:p14="http://schemas.microsoft.com/office/powerpoint/2010/main" val="2854136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6B390-8082-D447-8805-21D6DB1B9E63}"/>
              </a:ext>
            </a:extLst>
          </p:cNvPr>
          <p:cNvSpPr>
            <a:spLocks noGrp="1"/>
          </p:cNvSpPr>
          <p:nvPr>
            <p:ph type="title"/>
          </p:nvPr>
        </p:nvSpPr>
        <p:spPr/>
        <p:txBody>
          <a:bodyPr/>
          <a:lstStyle/>
          <a:p>
            <a:r>
              <a:rPr lang="ja-JP" altLang="en-US"/>
              <a:t>動画テスト</a:t>
            </a:r>
            <a:endParaRPr kumimoji="1" lang="ja-JP" altLang="en-US"/>
          </a:p>
        </p:txBody>
      </p:sp>
      <p:pic>
        <p:nvPicPr>
          <p:cNvPr id="5" name="fall" descr="fall">
            <a:hlinkClick r:id="" action="ppaction://media"/>
            <a:extLst>
              <a:ext uri="{FF2B5EF4-FFF2-40B4-BE49-F238E27FC236}">
                <a16:creationId xmlns:a16="http://schemas.microsoft.com/office/drawing/2014/main" id="{21C7EF29-CDFC-6C4D-A450-D1A503B0A6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93356"/>
            <a:ext cx="6069227" cy="3414228"/>
          </a:xfrm>
        </p:spPr>
      </p:pic>
      <p:sp>
        <p:nvSpPr>
          <p:cNvPr id="4" name="スライド番号プレースホルダー 3">
            <a:extLst>
              <a:ext uri="{FF2B5EF4-FFF2-40B4-BE49-F238E27FC236}">
                <a16:creationId xmlns:a16="http://schemas.microsoft.com/office/drawing/2014/main" id="{82C13E1D-CE84-5343-B4EC-F443001BDA88}"/>
              </a:ext>
            </a:extLst>
          </p:cNvPr>
          <p:cNvSpPr>
            <a:spLocks noGrp="1"/>
          </p:cNvSpPr>
          <p:nvPr>
            <p:ph type="sldNum" sz="quarter" idx="12"/>
          </p:nvPr>
        </p:nvSpPr>
        <p:spPr/>
        <p:txBody>
          <a:bodyPr/>
          <a:lstStyle/>
          <a:p>
            <a:r>
              <a:rPr lang="en-US" altLang="ja-JP" dirty="0"/>
              <a:t>Movie Test</a:t>
            </a:r>
            <a:endParaRPr lang="ja-JP" altLang="en-US"/>
          </a:p>
        </p:txBody>
      </p:sp>
      <p:sp>
        <p:nvSpPr>
          <p:cNvPr id="6" name="コンテンツ プレースホルダー 2">
            <a:extLst>
              <a:ext uri="{FF2B5EF4-FFF2-40B4-BE49-F238E27FC236}">
                <a16:creationId xmlns:a16="http://schemas.microsoft.com/office/drawing/2014/main" id="{6E2E12F0-30CB-CE49-BD83-30DB33EB8120}"/>
              </a:ext>
            </a:extLst>
          </p:cNvPr>
          <p:cNvSpPr txBox="1">
            <a:spLocks/>
          </p:cNvSpPr>
          <p:nvPr/>
        </p:nvSpPr>
        <p:spPr>
          <a:xfrm>
            <a:off x="6907426" y="1993356"/>
            <a:ext cx="4446373" cy="3414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a:t>滝の音が聞こえているか確認します</a:t>
            </a:r>
            <a:endParaRPr lang="en-US" altLang="ja-JP" dirty="0"/>
          </a:p>
        </p:txBody>
      </p:sp>
      <p:pic>
        <p:nvPicPr>
          <p:cNvPr id="8" name="グラフィックス 7" descr="無線マイク">
            <a:extLst>
              <a:ext uri="{FF2B5EF4-FFF2-40B4-BE49-F238E27FC236}">
                <a16:creationId xmlns:a16="http://schemas.microsoft.com/office/drawing/2014/main" id="{382EB971-DA60-8542-AACA-D0FB900FCA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02130" y="3929068"/>
            <a:ext cx="914400" cy="914400"/>
          </a:xfrm>
          <a:prstGeom prst="rect">
            <a:avLst/>
          </a:prstGeom>
        </p:spPr>
      </p:pic>
    </p:spTree>
    <p:extLst>
      <p:ext uri="{BB962C8B-B14F-4D97-AF65-F5344CB8AC3E}">
        <p14:creationId xmlns:p14="http://schemas.microsoft.com/office/powerpoint/2010/main" val="190694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3" fill="hold"/>
                                        <p:tgtEl>
                                          <p:spTgt spid="5"/>
                                        </p:tgtEl>
                                      </p:cBhvr>
                                    </p:cmd>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6634E0-78EB-CF44-AC6F-A7D21D7938DA}"/>
              </a:ext>
            </a:extLst>
          </p:cNvPr>
          <p:cNvSpPr>
            <a:spLocks noGrp="1"/>
          </p:cNvSpPr>
          <p:nvPr>
            <p:ph type="title"/>
          </p:nvPr>
        </p:nvSpPr>
        <p:spPr/>
        <p:txBody>
          <a:bodyPr/>
          <a:lstStyle/>
          <a:p>
            <a:r>
              <a:rPr kumimoji="1" lang="ja-JP" altLang="en-US"/>
              <a:t>自己紹介</a:t>
            </a:r>
          </a:p>
        </p:txBody>
      </p:sp>
      <p:sp>
        <p:nvSpPr>
          <p:cNvPr id="4" name="スライド番号プレースホルダー 3">
            <a:extLst>
              <a:ext uri="{FF2B5EF4-FFF2-40B4-BE49-F238E27FC236}">
                <a16:creationId xmlns:a16="http://schemas.microsoft.com/office/drawing/2014/main" id="{12C13E80-C89B-1D46-B738-EB85B9157851}"/>
              </a:ext>
            </a:extLst>
          </p:cNvPr>
          <p:cNvSpPr>
            <a:spLocks noGrp="1"/>
          </p:cNvSpPr>
          <p:nvPr>
            <p:ph type="sldNum" sz="quarter" idx="12"/>
          </p:nvPr>
        </p:nvSpPr>
        <p:spPr/>
        <p:txBody>
          <a:bodyPr/>
          <a:lstStyle/>
          <a:p>
            <a:fld id="{7E239498-AD10-FC48-B4C8-222DD9199322}" type="slidenum">
              <a:rPr lang="ja-JP" altLang="en-US" smtClean="0"/>
              <a:pPr/>
              <a:t>66</a:t>
            </a:fld>
            <a:endParaRPr lang="ja-JP" altLang="en-US"/>
          </a:p>
        </p:txBody>
      </p:sp>
      <p:grpSp>
        <p:nvGrpSpPr>
          <p:cNvPr id="8" name="グループ化 7">
            <a:extLst>
              <a:ext uri="{FF2B5EF4-FFF2-40B4-BE49-F238E27FC236}">
                <a16:creationId xmlns:a16="http://schemas.microsoft.com/office/drawing/2014/main" id="{337F4E69-F7C3-544E-9BE1-1AAA602BB865}"/>
              </a:ext>
            </a:extLst>
          </p:cNvPr>
          <p:cNvGrpSpPr/>
          <p:nvPr/>
        </p:nvGrpSpPr>
        <p:grpSpPr>
          <a:xfrm>
            <a:off x="9726821" y="2897085"/>
            <a:ext cx="1485900" cy="1793677"/>
            <a:chOff x="9972300" y="1761750"/>
            <a:chExt cx="1485900" cy="1793677"/>
          </a:xfrm>
        </p:grpSpPr>
        <p:pic>
          <p:nvPicPr>
            <p:cNvPr id="6" name="図 5">
              <a:extLst>
                <a:ext uri="{FF2B5EF4-FFF2-40B4-BE49-F238E27FC236}">
                  <a16:creationId xmlns:a16="http://schemas.microsoft.com/office/drawing/2014/main" id="{8D62144D-2BBC-2143-BDB9-88EAFABB8E71}"/>
                </a:ext>
              </a:extLst>
            </p:cNvPr>
            <p:cNvPicPr>
              <a:picLocks noChangeAspect="1"/>
            </p:cNvPicPr>
            <p:nvPr/>
          </p:nvPicPr>
          <p:blipFill>
            <a:blip r:embed="rId3"/>
            <a:stretch>
              <a:fillRect/>
            </a:stretch>
          </p:blipFill>
          <p:spPr>
            <a:xfrm>
              <a:off x="9972300" y="1761750"/>
              <a:ext cx="1485900" cy="1485900"/>
            </a:xfrm>
            <a:prstGeom prst="rect">
              <a:avLst/>
            </a:prstGeom>
          </p:spPr>
        </p:pic>
        <p:sp>
          <p:nvSpPr>
            <p:cNvPr id="7" name="テキスト ボックス 6">
              <a:extLst>
                <a:ext uri="{FF2B5EF4-FFF2-40B4-BE49-F238E27FC236}">
                  <a16:creationId xmlns:a16="http://schemas.microsoft.com/office/drawing/2014/main" id="{8BCB4765-AD53-E24C-A421-A70A19F3CA69}"/>
                </a:ext>
              </a:extLst>
            </p:cNvPr>
            <p:cNvSpPr txBox="1"/>
            <p:nvPr/>
          </p:nvSpPr>
          <p:spPr>
            <a:xfrm>
              <a:off x="9972300" y="3247650"/>
              <a:ext cx="1485900" cy="307777"/>
            </a:xfrm>
            <a:prstGeom prst="rect">
              <a:avLst/>
            </a:prstGeom>
            <a:noFill/>
          </p:spPr>
          <p:txBody>
            <a:bodyPr wrap="square" rtlCol="0">
              <a:spAutoFit/>
            </a:bodyPr>
            <a:lstStyle/>
            <a:p>
              <a:pPr algn="ctr"/>
              <a:r>
                <a:rPr kumimoji="1" lang="en-US" altLang="ja-JP" sz="1400" dirty="0"/>
                <a:t>QR CODE</a:t>
              </a:r>
              <a:endParaRPr kumimoji="1" lang="ja-JP" altLang="en-US" sz="1400"/>
            </a:p>
          </p:txBody>
        </p:sp>
      </p:grpSp>
      <p:pic>
        <p:nvPicPr>
          <p:cNvPr id="9" name="図 8">
            <a:extLst>
              <a:ext uri="{FF2B5EF4-FFF2-40B4-BE49-F238E27FC236}">
                <a16:creationId xmlns:a16="http://schemas.microsoft.com/office/drawing/2014/main" id="{81E64EF9-6F4A-2B4C-B163-57CC7D93D4A6}"/>
              </a:ext>
            </a:extLst>
          </p:cNvPr>
          <p:cNvPicPr>
            <a:picLocks noChangeAspect="1"/>
          </p:cNvPicPr>
          <p:nvPr/>
        </p:nvPicPr>
        <p:blipFill rotWithShape="1">
          <a:blip r:embed="rId4"/>
          <a:srcRect l="-10" r="-10"/>
          <a:stretch/>
        </p:blipFill>
        <p:spPr>
          <a:xfrm>
            <a:off x="4492400" y="2580544"/>
            <a:ext cx="2160000" cy="2160000"/>
          </a:xfrm>
          <a:prstGeom prst="ellipse">
            <a:avLst/>
          </a:prstGeom>
          <a:ln>
            <a:noFill/>
          </a:ln>
        </p:spPr>
      </p:pic>
      <p:sp>
        <p:nvSpPr>
          <p:cNvPr id="10" name="フリーフォーム 9">
            <a:extLst>
              <a:ext uri="{FF2B5EF4-FFF2-40B4-BE49-F238E27FC236}">
                <a16:creationId xmlns:a16="http://schemas.microsoft.com/office/drawing/2014/main" id="{3E1B0AE1-54F5-6B48-8F25-40AABF180BA6}"/>
              </a:ext>
            </a:extLst>
          </p:cNvPr>
          <p:cNvSpPr/>
          <p:nvPr/>
        </p:nvSpPr>
        <p:spPr>
          <a:xfrm>
            <a:off x="2931311" y="2517893"/>
            <a:ext cx="1838794" cy="1142651"/>
          </a:xfrm>
          <a:custGeom>
            <a:avLst/>
            <a:gdLst>
              <a:gd name="connsiteX0" fmla="*/ 1764762 w 1838794"/>
              <a:gd name="connsiteY0" fmla="*/ 0 h 1142651"/>
              <a:gd name="connsiteX1" fmla="*/ 1838794 w 1838794"/>
              <a:gd name="connsiteY1" fmla="*/ 96531 h 1142651"/>
              <a:gd name="connsiteX2" fmla="*/ 1322740 w 1838794"/>
              <a:gd name="connsiteY2" fmla="*/ 1142651 h 1142651"/>
              <a:gd name="connsiteX3" fmla="*/ 1210614 w 1838794"/>
              <a:gd name="connsiteY3" fmla="*/ 1142651 h 1142651"/>
              <a:gd name="connsiteX4" fmla="*/ 1201089 w 1838794"/>
              <a:gd name="connsiteY4" fmla="*/ 1142651 h 1142651"/>
              <a:gd name="connsiteX5" fmla="*/ 0 w 1838794"/>
              <a:gd name="connsiteY5" fmla="*/ 1142651 h 1142651"/>
              <a:gd name="connsiteX6" fmla="*/ 0 w 1838794"/>
              <a:gd name="connsiteY6" fmla="*/ 1052499 h 1142651"/>
              <a:gd name="connsiteX7" fmla="*/ 1206312 w 1838794"/>
              <a:gd name="connsiteY7" fmla="*/ 1052499 h 1142651"/>
              <a:gd name="connsiteX8" fmla="*/ 1210735 w 1838794"/>
              <a:gd name="connsiteY8" fmla="*/ 976160 h 1142651"/>
              <a:gd name="connsiteX9" fmla="*/ 1764762 w 1838794"/>
              <a:gd name="connsiteY9" fmla="*/ 0 h 11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8794" h="1142651">
                <a:moveTo>
                  <a:pt x="1764762" y="0"/>
                </a:moveTo>
                <a:lnTo>
                  <a:pt x="1838794" y="96531"/>
                </a:lnTo>
                <a:cubicBezTo>
                  <a:pt x="1513473" y="346028"/>
                  <a:pt x="1322740" y="732672"/>
                  <a:pt x="1322740" y="1142651"/>
                </a:cubicBezTo>
                <a:lnTo>
                  <a:pt x="1210614" y="1142651"/>
                </a:lnTo>
                <a:lnTo>
                  <a:pt x="1201089" y="1142651"/>
                </a:lnTo>
                <a:lnTo>
                  <a:pt x="0" y="1142651"/>
                </a:lnTo>
                <a:lnTo>
                  <a:pt x="0" y="1052499"/>
                </a:lnTo>
                <a:lnTo>
                  <a:pt x="1206312" y="1052499"/>
                </a:lnTo>
                <a:lnTo>
                  <a:pt x="1210735" y="976160"/>
                </a:lnTo>
                <a:cubicBezTo>
                  <a:pt x="1255469" y="591601"/>
                  <a:pt x="1453840" y="238454"/>
                  <a:pt x="176476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1" name="フリーフォーム 10">
            <a:extLst>
              <a:ext uri="{FF2B5EF4-FFF2-40B4-BE49-F238E27FC236}">
                <a16:creationId xmlns:a16="http://schemas.microsoft.com/office/drawing/2014/main" id="{E18AC4D6-7BD2-2F43-9A6C-F049AC063C4E}"/>
              </a:ext>
            </a:extLst>
          </p:cNvPr>
          <p:cNvSpPr/>
          <p:nvPr/>
        </p:nvSpPr>
        <p:spPr>
          <a:xfrm rot="7200000">
            <a:off x="6013293" y="1879824"/>
            <a:ext cx="1838794" cy="1142651"/>
          </a:xfrm>
          <a:custGeom>
            <a:avLst/>
            <a:gdLst>
              <a:gd name="connsiteX0" fmla="*/ 1764762 w 1838794"/>
              <a:gd name="connsiteY0" fmla="*/ 0 h 1142651"/>
              <a:gd name="connsiteX1" fmla="*/ 1838794 w 1838794"/>
              <a:gd name="connsiteY1" fmla="*/ 96531 h 1142651"/>
              <a:gd name="connsiteX2" fmla="*/ 1322740 w 1838794"/>
              <a:gd name="connsiteY2" fmla="*/ 1142651 h 1142651"/>
              <a:gd name="connsiteX3" fmla="*/ 1210614 w 1838794"/>
              <a:gd name="connsiteY3" fmla="*/ 1142651 h 1142651"/>
              <a:gd name="connsiteX4" fmla="*/ 1201089 w 1838794"/>
              <a:gd name="connsiteY4" fmla="*/ 1142651 h 1142651"/>
              <a:gd name="connsiteX5" fmla="*/ 0 w 1838794"/>
              <a:gd name="connsiteY5" fmla="*/ 1142651 h 1142651"/>
              <a:gd name="connsiteX6" fmla="*/ 0 w 1838794"/>
              <a:gd name="connsiteY6" fmla="*/ 1052499 h 1142651"/>
              <a:gd name="connsiteX7" fmla="*/ 1206312 w 1838794"/>
              <a:gd name="connsiteY7" fmla="*/ 1052499 h 1142651"/>
              <a:gd name="connsiteX8" fmla="*/ 1210735 w 1838794"/>
              <a:gd name="connsiteY8" fmla="*/ 976160 h 1142651"/>
              <a:gd name="connsiteX9" fmla="*/ 1764762 w 1838794"/>
              <a:gd name="connsiteY9" fmla="*/ 0 h 11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8794" h="1142651">
                <a:moveTo>
                  <a:pt x="1764762" y="0"/>
                </a:moveTo>
                <a:lnTo>
                  <a:pt x="1838794" y="96531"/>
                </a:lnTo>
                <a:cubicBezTo>
                  <a:pt x="1513473" y="346028"/>
                  <a:pt x="1322740" y="732672"/>
                  <a:pt x="1322740" y="1142651"/>
                </a:cubicBezTo>
                <a:lnTo>
                  <a:pt x="1210614" y="1142651"/>
                </a:lnTo>
                <a:lnTo>
                  <a:pt x="1201089" y="1142651"/>
                </a:lnTo>
                <a:lnTo>
                  <a:pt x="0" y="1142651"/>
                </a:lnTo>
                <a:lnTo>
                  <a:pt x="0" y="1052499"/>
                </a:lnTo>
                <a:lnTo>
                  <a:pt x="1206312" y="1052499"/>
                </a:lnTo>
                <a:lnTo>
                  <a:pt x="1210735" y="976160"/>
                </a:lnTo>
                <a:cubicBezTo>
                  <a:pt x="1255469" y="591601"/>
                  <a:pt x="1453840" y="238454"/>
                  <a:pt x="1764762"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2" name="フリーフォーム 11">
            <a:extLst>
              <a:ext uri="{FF2B5EF4-FFF2-40B4-BE49-F238E27FC236}">
                <a16:creationId xmlns:a16="http://schemas.microsoft.com/office/drawing/2014/main" id="{793C6808-129B-EC4E-A654-B924AE7EB581}"/>
              </a:ext>
            </a:extLst>
          </p:cNvPr>
          <p:cNvSpPr/>
          <p:nvPr/>
        </p:nvSpPr>
        <p:spPr>
          <a:xfrm rot="10800000">
            <a:off x="6378337" y="3666103"/>
            <a:ext cx="1838794" cy="1142651"/>
          </a:xfrm>
          <a:custGeom>
            <a:avLst/>
            <a:gdLst>
              <a:gd name="connsiteX0" fmla="*/ 1764762 w 1838794"/>
              <a:gd name="connsiteY0" fmla="*/ 0 h 1142651"/>
              <a:gd name="connsiteX1" fmla="*/ 1838794 w 1838794"/>
              <a:gd name="connsiteY1" fmla="*/ 96531 h 1142651"/>
              <a:gd name="connsiteX2" fmla="*/ 1322740 w 1838794"/>
              <a:gd name="connsiteY2" fmla="*/ 1142651 h 1142651"/>
              <a:gd name="connsiteX3" fmla="*/ 1210614 w 1838794"/>
              <a:gd name="connsiteY3" fmla="*/ 1142651 h 1142651"/>
              <a:gd name="connsiteX4" fmla="*/ 1201089 w 1838794"/>
              <a:gd name="connsiteY4" fmla="*/ 1142651 h 1142651"/>
              <a:gd name="connsiteX5" fmla="*/ 0 w 1838794"/>
              <a:gd name="connsiteY5" fmla="*/ 1142651 h 1142651"/>
              <a:gd name="connsiteX6" fmla="*/ 0 w 1838794"/>
              <a:gd name="connsiteY6" fmla="*/ 1052499 h 1142651"/>
              <a:gd name="connsiteX7" fmla="*/ 1206312 w 1838794"/>
              <a:gd name="connsiteY7" fmla="*/ 1052499 h 1142651"/>
              <a:gd name="connsiteX8" fmla="*/ 1210735 w 1838794"/>
              <a:gd name="connsiteY8" fmla="*/ 976160 h 1142651"/>
              <a:gd name="connsiteX9" fmla="*/ 1764762 w 1838794"/>
              <a:gd name="connsiteY9" fmla="*/ 0 h 11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8794" h="1142651">
                <a:moveTo>
                  <a:pt x="1764762" y="0"/>
                </a:moveTo>
                <a:lnTo>
                  <a:pt x="1838794" y="96531"/>
                </a:lnTo>
                <a:cubicBezTo>
                  <a:pt x="1513473" y="346028"/>
                  <a:pt x="1322740" y="732672"/>
                  <a:pt x="1322740" y="1142651"/>
                </a:cubicBezTo>
                <a:lnTo>
                  <a:pt x="1210614" y="1142651"/>
                </a:lnTo>
                <a:lnTo>
                  <a:pt x="1201089" y="1142651"/>
                </a:lnTo>
                <a:lnTo>
                  <a:pt x="0" y="1142651"/>
                </a:lnTo>
                <a:lnTo>
                  <a:pt x="0" y="1052499"/>
                </a:lnTo>
                <a:lnTo>
                  <a:pt x="1206312" y="1052499"/>
                </a:lnTo>
                <a:lnTo>
                  <a:pt x="1210735" y="976160"/>
                </a:lnTo>
                <a:cubicBezTo>
                  <a:pt x="1255469" y="591601"/>
                  <a:pt x="1453840" y="238454"/>
                  <a:pt x="17647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3" name="フリーフォーム 12">
            <a:extLst>
              <a:ext uri="{FF2B5EF4-FFF2-40B4-BE49-F238E27FC236}">
                <a16:creationId xmlns:a16="http://schemas.microsoft.com/office/drawing/2014/main" id="{D84EFCC5-8E49-6B47-9C53-BF5D9183A8C8}"/>
              </a:ext>
            </a:extLst>
          </p:cNvPr>
          <p:cNvSpPr/>
          <p:nvPr/>
        </p:nvSpPr>
        <p:spPr>
          <a:xfrm rot="18000000">
            <a:off x="3296355" y="4304172"/>
            <a:ext cx="1838794" cy="1142651"/>
          </a:xfrm>
          <a:custGeom>
            <a:avLst/>
            <a:gdLst>
              <a:gd name="connsiteX0" fmla="*/ 1764762 w 1838794"/>
              <a:gd name="connsiteY0" fmla="*/ 0 h 1142651"/>
              <a:gd name="connsiteX1" fmla="*/ 1838794 w 1838794"/>
              <a:gd name="connsiteY1" fmla="*/ 96531 h 1142651"/>
              <a:gd name="connsiteX2" fmla="*/ 1322740 w 1838794"/>
              <a:gd name="connsiteY2" fmla="*/ 1142651 h 1142651"/>
              <a:gd name="connsiteX3" fmla="*/ 1210614 w 1838794"/>
              <a:gd name="connsiteY3" fmla="*/ 1142651 h 1142651"/>
              <a:gd name="connsiteX4" fmla="*/ 1201089 w 1838794"/>
              <a:gd name="connsiteY4" fmla="*/ 1142651 h 1142651"/>
              <a:gd name="connsiteX5" fmla="*/ 0 w 1838794"/>
              <a:gd name="connsiteY5" fmla="*/ 1142651 h 1142651"/>
              <a:gd name="connsiteX6" fmla="*/ 0 w 1838794"/>
              <a:gd name="connsiteY6" fmla="*/ 1052499 h 1142651"/>
              <a:gd name="connsiteX7" fmla="*/ 1206312 w 1838794"/>
              <a:gd name="connsiteY7" fmla="*/ 1052499 h 1142651"/>
              <a:gd name="connsiteX8" fmla="*/ 1210735 w 1838794"/>
              <a:gd name="connsiteY8" fmla="*/ 976160 h 1142651"/>
              <a:gd name="connsiteX9" fmla="*/ 1764762 w 1838794"/>
              <a:gd name="connsiteY9" fmla="*/ 0 h 11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8794" h="1142651">
                <a:moveTo>
                  <a:pt x="1764762" y="0"/>
                </a:moveTo>
                <a:lnTo>
                  <a:pt x="1838794" y="96531"/>
                </a:lnTo>
                <a:cubicBezTo>
                  <a:pt x="1513473" y="346028"/>
                  <a:pt x="1322740" y="732672"/>
                  <a:pt x="1322740" y="1142651"/>
                </a:cubicBezTo>
                <a:lnTo>
                  <a:pt x="1210614" y="1142651"/>
                </a:lnTo>
                <a:lnTo>
                  <a:pt x="1201089" y="1142651"/>
                </a:lnTo>
                <a:lnTo>
                  <a:pt x="0" y="1142651"/>
                </a:lnTo>
                <a:lnTo>
                  <a:pt x="0" y="1052499"/>
                </a:lnTo>
                <a:lnTo>
                  <a:pt x="1206312" y="1052499"/>
                </a:lnTo>
                <a:lnTo>
                  <a:pt x="1210735" y="976160"/>
                </a:lnTo>
                <a:cubicBezTo>
                  <a:pt x="1255469" y="591601"/>
                  <a:pt x="1453840" y="238454"/>
                  <a:pt x="176476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 name="フリーフォーム 13">
            <a:extLst>
              <a:ext uri="{FF2B5EF4-FFF2-40B4-BE49-F238E27FC236}">
                <a16:creationId xmlns:a16="http://schemas.microsoft.com/office/drawing/2014/main" id="{CF06EF3C-DF4B-7B46-B4B4-F04CD177060C}"/>
              </a:ext>
            </a:extLst>
          </p:cNvPr>
          <p:cNvSpPr/>
          <p:nvPr/>
        </p:nvSpPr>
        <p:spPr>
          <a:xfrm>
            <a:off x="2931311" y="1330036"/>
            <a:ext cx="3192197" cy="1190603"/>
          </a:xfrm>
          <a:custGeom>
            <a:avLst/>
            <a:gdLst>
              <a:gd name="connsiteX0" fmla="*/ 1398325 w 3192197"/>
              <a:gd name="connsiteY0" fmla="*/ 0 h 1190603"/>
              <a:gd name="connsiteX1" fmla="*/ 2001481 w 3192197"/>
              <a:gd name="connsiteY1" fmla="*/ 1044697 h 1190603"/>
              <a:gd name="connsiteX2" fmla="*/ 2069804 w 3192197"/>
              <a:gd name="connsiteY2" fmla="*/ 1010358 h 1190603"/>
              <a:gd name="connsiteX3" fmla="*/ 3192197 w 3192197"/>
              <a:gd name="connsiteY3" fmla="*/ 1002079 h 1190603"/>
              <a:gd name="connsiteX4" fmla="*/ 3145615 w 3192197"/>
              <a:gd name="connsiteY4" fmla="*/ 1114459 h 1190603"/>
              <a:gd name="connsiteX5" fmla="*/ 1981621 w 3192197"/>
              <a:gd name="connsiteY5" fmla="*/ 1190603 h 1190603"/>
              <a:gd name="connsiteX6" fmla="*/ 1925558 w 3192197"/>
              <a:gd name="connsiteY6" fmla="*/ 1093499 h 1190603"/>
              <a:gd name="connsiteX7" fmla="*/ 1920796 w 3192197"/>
              <a:gd name="connsiteY7" fmla="*/ 1085250 h 1190603"/>
              <a:gd name="connsiteX8" fmla="*/ 1356684 w 3192197"/>
              <a:gd name="connsiteY8" fmla="*/ 108179 h 1190603"/>
              <a:gd name="connsiteX9" fmla="*/ 0 w 3192197"/>
              <a:gd name="connsiteY9" fmla="*/ 108179 h 1190603"/>
              <a:gd name="connsiteX10" fmla="*/ 0 w 3192197"/>
              <a:gd name="connsiteY10" fmla="*/ 179 h 1190603"/>
              <a:gd name="connsiteX11" fmla="*/ 1395864 w 3192197"/>
              <a:gd name="connsiteY11" fmla="*/ 179 h 1190603"/>
              <a:gd name="connsiteX12" fmla="*/ 1395864 w 3192197"/>
              <a:gd name="connsiteY12" fmla="*/ 1421 h 11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2197" h="1190603">
                <a:moveTo>
                  <a:pt x="1398325" y="0"/>
                </a:moveTo>
                <a:lnTo>
                  <a:pt x="2001481" y="1044697"/>
                </a:lnTo>
                <a:lnTo>
                  <a:pt x="2069804" y="1010358"/>
                </a:lnTo>
                <a:cubicBezTo>
                  <a:pt x="2425209" y="856819"/>
                  <a:pt x="2830229" y="852040"/>
                  <a:pt x="3192197" y="1002079"/>
                </a:cubicBezTo>
                <a:lnTo>
                  <a:pt x="3145615" y="1114459"/>
                </a:lnTo>
                <a:cubicBezTo>
                  <a:pt x="2766884" y="957471"/>
                  <a:pt x="2336674" y="985613"/>
                  <a:pt x="1981621" y="1190603"/>
                </a:cubicBezTo>
                <a:lnTo>
                  <a:pt x="1925558" y="1093499"/>
                </a:lnTo>
                <a:lnTo>
                  <a:pt x="1920796" y="1085250"/>
                </a:lnTo>
                <a:lnTo>
                  <a:pt x="1356684" y="108179"/>
                </a:lnTo>
                <a:lnTo>
                  <a:pt x="0" y="108179"/>
                </a:lnTo>
                <a:lnTo>
                  <a:pt x="0" y="179"/>
                </a:lnTo>
                <a:lnTo>
                  <a:pt x="1395864" y="179"/>
                </a:lnTo>
                <a:lnTo>
                  <a:pt x="1395864" y="142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15" name="グループ化 14">
            <a:extLst>
              <a:ext uri="{FF2B5EF4-FFF2-40B4-BE49-F238E27FC236}">
                <a16:creationId xmlns:a16="http://schemas.microsoft.com/office/drawing/2014/main" id="{602F2955-3835-ED43-B35C-AE38166603AF}"/>
              </a:ext>
            </a:extLst>
          </p:cNvPr>
          <p:cNvGrpSpPr/>
          <p:nvPr/>
        </p:nvGrpSpPr>
        <p:grpSpPr>
          <a:xfrm>
            <a:off x="1734862" y="1420348"/>
            <a:ext cx="3233975" cy="1308763"/>
            <a:chOff x="389805" y="1362246"/>
            <a:chExt cx="3233975" cy="1308763"/>
          </a:xfrm>
        </p:grpSpPr>
        <p:sp>
          <p:nvSpPr>
            <p:cNvPr id="16" name="テキスト ボックス 15">
              <a:extLst>
                <a:ext uri="{FF2B5EF4-FFF2-40B4-BE49-F238E27FC236}">
                  <a16:creationId xmlns:a16="http://schemas.microsoft.com/office/drawing/2014/main" id="{FC5FD0EA-269C-4940-9536-5EE7AF0A2F96}"/>
                </a:ext>
              </a:extLst>
            </p:cNvPr>
            <p:cNvSpPr txBox="1"/>
            <p:nvPr/>
          </p:nvSpPr>
          <p:spPr>
            <a:xfrm>
              <a:off x="888862" y="1532236"/>
              <a:ext cx="2734918" cy="1138773"/>
            </a:xfrm>
            <a:prstGeom prst="rect">
              <a:avLst/>
            </a:prstGeom>
            <a:noFill/>
            <a:ln>
              <a:noFill/>
            </a:ln>
          </p:spPr>
          <p:txBody>
            <a:bodyPr wrap="square" rtlCol="0">
              <a:spAutoFit/>
            </a:bodyPr>
            <a:lstStyle/>
            <a:p>
              <a:r>
                <a:rPr lang="ja-JP" altLang="en-US" sz="2000"/>
                <a:t>名前</a:t>
              </a:r>
              <a:r>
                <a:rPr lang="en-US" altLang="ja-JP" sz="2000" dirty="0"/>
                <a:t>: </a:t>
              </a:r>
              <a:r>
                <a:rPr lang="ja-JP" altLang="en-US" sz="2000"/>
                <a:t>鳥羽望海</a:t>
              </a:r>
              <a:endParaRPr kumimoji="1" lang="en-US" altLang="ja-JP" sz="2000" dirty="0"/>
            </a:p>
            <a:p>
              <a:r>
                <a:rPr lang="ja-JP" altLang="en-US" sz="1600"/>
                <a:t>呼び名</a:t>
              </a:r>
              <a:r>
                <a:rPr lang="en-US" altLang="ja-JP" sz="1600" dirty="0"/>
                <a:t>: </a:t>
              </a:r>
              <a:r>
                <a:rPr lang="ja-JP" altLang="en-US" sz="1600"/>
                <a:t>のぞみん</a:t>
              </a:r>
              <a:endParaRPr lang="en-US" altLang="ja-JP" sz="1600" dirty="0"/>
            </a:p>
            <a:p>
              <a:r>
                <a:rPr lang="en-US" altLang="ja-JP" sz="1600" dirty="0"/>
                <a:t>Ubiquitous Computing System Lab., IS, NAIST</a:t>
              </a:r>
              <a:endParaRPr kumimoji="1" lang="en-US" altLang="ja-JP" sz="1600" dirty="0"/>
            </a:p>
          </p:txBody>
        </p:sp>
        <p:pic>
          <p:nvPicPr>
            <p:cNvPr id="17" name="グラフィックス 16" descr="オフィス ワーカー">
              <a:extLst>
                <a:ext uri="{FF2B5EF4-FFF2-40B4-BE49-F238E27FC236}">
                  <a16:creationId xmlns:a16="http://schemas.microsoft.com/office/drawing/2014/main" id="{1FB9147B-EC0D-D142-8B38-AEDCD3292A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805" y="1362246"/>
              <a:ext cx="576000" cy="576000"/>
            </a:xfrm>
            <a:prstGeom prst="rect">
              <a:avLst/>
            </a:prstGeom>
          </p:spPr>
        </p:pic>
      </p:grpSp>
      <p:grpSp>
        <p:nvGrpSpPr>
          <p:cNvPr id="18" name="グループ化 17">
            <a:extLst>
              <a:ext uri="{FF2B5EF4-FFF2-40B4-BE49-F238E27FC236}">
                <a16:creationId xmlns:a16="http://schemas.microsoft.com/office/drawing/2014/main" id="{E64F7189-CE87-854C-BC84-44D9D0008DD0}"/>
              </a:ext>
            </a:extLst>
          </p:cNvPr>
          <p:cNvGrpSpPr/>
          <p:nvPr/>
        </p:nvGrpSpPr>
        <p:grpSpPr>
          <a:xfrm>
            <a:off x="6908239" y="2309884"/>
            <a:ext cx="3194984" cy="829809"/>
            <a:chOff x="5702828" y="1643814"/>
            <a:chExt cx="3194984" cy="829809"/>
          </a:xfrm>
        </p:grpSpPr>
        <p:sp>
          <p:nvSpPr>
            <p:cNvPr id="19" name="テキスト ボックス 18">
              <a:extLst>
                <a:ext uri="{FF2B5EF4-FFF2-40B4-BE49-F238E27FC236}">
                  <a16:creationId xmlns:a16="http://schemas.microsoft.com/office/drawing/2014/main" id="{E50133B4-E753-3644-B3AF-FA8631B80EF9}"/>
                </a:ext>
              </a:extLst>
            </p:cNvPr>
            <p:cNvSpPr txBox="1"/>
            <p:nvPr/>
          </p:nvSpPr>
          <p:spPr>
            <a:xfrm>
              <a:off x="6278827" y="1827292"/>
              <a:ext cx="2618985" cy="646331"/>
            </a:xfrm>
            <a:prstGeom prst="rect">
              <a:avLst/>
            </a:prstGeom>
            <a:noFill/>
          </p:spPr>
          <p:txBody>
            <a:bodyPr wrap="square" rtlCol="0">
              <a:spAutoFit/>
            </a:bodyPr>
            <a:lstStyle/>
            <a:p>
              <a:r>
                <a:rPr kumimoji="1" lang="ja-JP" altLang="en-US" sz="2000"/>
                <a:t>趣味</a:t>
              </a:r>
              <a:endParaRPr kumimoji="1" lang="en-US" altLang="ja-JP" sz="2000" dirty="0"/>
            </a:p>
            <a:p>
              <a:r>
                <a:rPr kumimoji="1" lang="en-US" altLang="ja-JP" sz="1600" dirty="0"/>
                <a:t>Netflix</a:t>
              </a:r>
              <a:r>
                <a:rPr kumimoji="1" lang="ja-JP" altLang="en-US" sz="1600"/>
                <a:t>、ピアノ</a:t>
              </a:r>
              <a:endParaRPr kumimoji="1" lang="en-US" altLang="ja-JP" sz="1600" dirty="0"/>
            </a:p>
          </p:txBody>
        </p:sp>
        <p:pic>
          <p:nvPicPr>
            <p:cNvPr id="20" name="グラフィックス 19" descr="ピアノ">
              <a:extLst>
                <a:ext uri="{FF2B5EF4-FFF2-40B4-BE49-F238E27FC236}">
                  <a16:creationId xmlns:a16="http://schemas.microsoft.com/office/drawing/2014/main" id="{0EFB2816-AAF1-C843-B59F-AF4BFBC652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2828" y="1643814"/>
              <a:ext cx="576000" cy="576000"/>
            </a:xfrm>
            <a:prstGeom prst="rect">
              <a:avLst/>
            </a:prstGeom>
          </p:spPr>
        </p:pic>
      </p:grpSp>
      <p:grpSp>
        <p:nvGrpSpPr>
          <p:cNvPr id="21" name="グループ化 20">
            <a:extLst>
              <a:ext uri="{FF2B5EF4-FFF2-40B4-BE49-F238E27FC236}">
                <a16:creationId xmlns:a16="http://schemas.microsoft.com/office/drawing/2014/main" id="{A59E663A-4C5F-A147-8E51-5436C4CA7F8F}"/>
              </a:ext>
            </a:extLst>
          </p:cNvPr>
          <p:cNvGrpSpPr/>
          <p:nvPr/>
        </p:nvGrpSpPr>
        <p:grpSpPr>
          <a:xfrm>
            <a:off x="1277599" y="3771432"/>
            <a:ext cx="3473534" cy="1572696"/>
            <a:chOff x="293349" y="3800363"/>
            <a:chExt cx="3473534" cy="1572696"/>
          </a:xfrm>
        </p:grpSpPr>
        <p:sp>
          <p:nvSpPr>
            <p:cNvPr id="22" name="テキスト ボックス 21">
              <a:extLst>
                <a:ext uri="{FF2B5EF4-FFF2-40B4-BE49-F238E27FC236}">
                  <a16:creationId xmlns:a16="http://schemas.microsoft.com/office/drawing/2014/main" id="{9BC368D4-F4FB-754E-9029-E7BFFF05A524}"/>
                </a:ext>
              </a:extLst>
            </p:cNvPr>
            <p:cNvSpPr txBox="1"/>
            <p:nvPr/>
          </p:nvSpPr>
          <p:spPr>
            <a:xfrm>
              <a:off x="761758" y="3988064"/>
              <a:ext cx="3005125" cy="1384995"/>
            </a:xfrm>
            <a:prstGeom prst="rect">
              <a:avLst/>
            </a:prstGeom>
            <a:noFill/>
          </p:spPr>
          <p:txBody>
            <a:bodyPr wrap="square" rtlCol="0">
              <a:spAutoFit/>
            </a:bodyPr>
            <a:lstStyle/>
            <a:p>
              <a:r>
                <a:rPr lang="ja-JP" altLang="en-US" sz="2000"/>
                <a:t>スキルと特技</a:t>
              </a:r>
              <a:endParaRPr kumimoji="1" lang="en-US" altLang="ja-JP" sz="2000" dirty="0"/>
            </a:p>
            <a:p>
              <a:r>
                <a:rPr kumimoji="1" lang="en-US" altLang="ja-JP" sz="1600" dirty="0"/>
                <a:t>Python: </a:t>
              </a:r>
            </a:p>
            <a:p>
              <a:r>
                <a:rPr kumimoji="1" lang="ja-JP" altLang="en-US" sz="1600">
                  <a:latin typeface="Garamond" panose="02020404030301010803" pitchFamily="18" charset="0"/>
                </a:rPr>
                <a:t>他言語も少し</a:t>
              </a:r>
              <a:endParaRPr kumimoji="1" lang="en-US" altLang="ja-JP" sz="1600" dirty="0">
                <a:latin typeface="Garamond" panose="02020404030301010803" pitchFamily="18" charset="0"/>
              </a:endParaRPr>
            </a:p>
            <a:p>
              <a:r>
                <a:rPr lang="ja-JP" altLang="en-US" sz="1600">
                  <a:latin typeface="Garamond" panose="02020404030301010803" pitchFamily="18" charset="0"/>
                </a:rPr>
                <a:t>寿司打自動化</a:t>
              </a:r>
              <a:r>
                <a:rPr lang="en-US" altLang="ja-JP" sz="1600" dirty="0">
                  <a:latin typeface="Garamond" panose="02020404030301010803" pitchFamily="18" charset="0"/>
                </a:rPr>
                <a:t>(</a:t>
              </a:r>
              <a:r>
                <a:rPr lang="ja-JP" altLang="en-US" sz="1600">
                  <a:latin typeface="Garamond" panose="02020404030301010803" pitchFamily="18" charset="0"/>
                </a:rPr>
                <a:t>昔は</a:t>
              </a:r>
              <a:r>
                <a:rPr lang="en-US" altLang="ja-JP" sz="1600" dirty="0">
                  <a:latin typeface="Garamond" panose="02020404030301010803" pitchFamily="18" charset="0"/>
                </a:rPr>
                <a:t>OK</a:t>
              </a:r>
              <a:r>
                <a:rPr lang="ja-JP" altLang="en-US" sz="1600">
                  <a:latin typeface="Garamond" panose="02020404030301010803" pitchFamily="18" charset="0"/>
                </a:rPr>
                <a:t>だった</a:t>
              </a:r>
              <a:r>
                <a:rPr lang="en-US" altLang="ja-JP" sz="1600" dirty="0">
                  <a:latin typeface="Garamond" panose="02020404030301010803" pitchFamily="18" charset="0"/>
                </a:rPr>
                <a:t>)</a:t>
              </a:r>
              <a:endParaRPr kumimoji="1" lang="en-US" altLang="ja-JP" sz="1600" dirty="0">
                <a:latin typeface="Garamond" panose="02020404030301010803" pitchFamily="18" charset="0"/>
              </a:endParaRPr>
            </a:p>
            <a:p>
              <a:r>
                <a:rPr kumimoji="1" lang="ja-JP" altLang="en-US" sz="1600">
                  <a:latin typeface="Garamond" panose="02020404030301010803" pitchFamily="18" charset="0"/>
                </a:rPr>
                <a:t>王冠を歯で開ける</a:t>
              </a:r>
              <a:endParaRPr kumimoji="1" lang="en-US" altLang="ja-JP" sz="1600" dirty="0">
                <a:latin typeface="Garamond" panose="02020404030301010803" pitchFamily="18" charset="0"/>
              </a:endParaRPr>
            </a:p>
          </p:txBody>
        </p:sp>
        <p:sp>
          <p:nvSpPr>
            <p:cNvPr id="23" name="星 5 22">
              <a:extLst>
                <a:ext uri="{FF2B5EF4-FFF2-40B4-BE49-F238E27FC236}">
                  <a16:creationId xmlns:a16="http://schemas.microsoft.com/office/drawing/2014/main" id="{0B49C81B-AF3E-D846-B312-DE358D1E816E}"/>
                </a:ext>
              </a:extLst>
            </p:cNvPr>
            <p:cNvSpPr/>
            <p:nvPr/>
          </p:nvSpPr>
          <p:spPr>
            <a:xfrm>
              <a:off x="1593886" y="4341536"/>
              <a:ext cx="216000" cy="216000"/>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星 5 23">
              <a:extLst>
                <a:ext uri="{FF2B5EF4-FFF2-40B4-BE49-F238E27FC236}">
                  <a16:creationId xmlns:a16="http://schemas.microsoft.com/office/drawing/2014/main" id="{CBDB75EE-FC30-4940-BFE7-C34B0D28831F}"/>
                </a:ext>
              </a:extLst>
            </p:cNvPr>
            <p:cNvSpPr/>
            <p:nvPr/>
          </p:nvSpPr>
          <p:spPr>
            <a:xfrm>
              <a:off x="1827139" y="4341536"/>
              <a:ext cx="216000" cy="216000"/>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星 5 24">
              <a:extLst>
                <a:ext uri="{FF2B5EF4-FFF2-40B4-BE49-F238E27FC236}">
                  <a16:creationId xmlns:a16="http://schemas.microsoft.com/office/drawing/2014/main" id="{BC7F15B8-C2B1-BD40-B726-633F44DADDF7}"/>
                </a:ext>
              </a:extLst>
            </p:cNvPr>
            <p:cNvSpPr/>
            <p:nvPr/>
          </p:nvSpPr>
          <p:spPr>
            <a:xfrm>
              <a:off x="2060392" y="4341536"/>
              <a:ext cx="216000" cy="216000"/>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星 5 25">
              <a:extLst>
                <a:ext uri="{FF2B5EF4-FFF2-40B4-BE49-F238E27FC236}">
                  <a16:creationId xmlns:a16="http://schemas.microsoft.com/office/drawing/2014/main" id="{05F3A85B-C5E0-5242-93D2-504CC8619A3E}"/>
                </a:ext>
              </a:extLst>
            </p:cNvPr>
            <p:cNvSpPr/>
            <p:nvPr/>
          </p:nvSpPr>
          <p:spPr>
            <a:xfrm>
              <a:off x="2293645" y="4341536"/>
              <a:ext cx="216000" cy="216000"/>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星 5 26">
              <a:extLst>
                <a:ext uri="{FF2B5EF4-FFF2-40B4-BE49-F238E27FC236}">
                  <a16:creationId xmlns:a16="http://schemas.microsoft.com/office/drawing/2014/main" id="{44E515E7-4DD7-3C41-B043-E0E0F10BCC3D}"/>
                </a:ext>
              </a:extLst>
            </p:cNvPr>
            <p:cNvSpPr/>
            <p:nvPr/>
          </p:nvSpPr>
          <p:spPr>
            <a:xfrm>
              <a:off x="2526565" y="4341536"/>
              <a:ext cx="216000" cy="216000"/>
            </a:xfrm>
            <a:prstGeom prst="star5">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グラフィックス 27" descr="歯車 1 つ">
              <a:extLst>
                <a:ext uri="{FF2B5EF4-FFF2-40B4-BE49-F238E27FC236}">
                  <a16:creationId xmlns:a16="http://schemas.microsoft.com/office/drawing/2014/main" id="{B8D43939-6C98-DD44-B728-260B7674C8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349" y="3800363"/>
              <a:ext cx="576000" cy="576000"/>
            </a:xfrm>
            <a:prstGeom prst="rect">
              <a:avLst/>
            </a:prstGeom>
          </p:spPr>
        </p:pic>
      </p:grpSp>
      <p:grpSp>
        <p:nvGrpSpPr>
          <p:cNvPr id="29" name="グループ化 28">
            <a:extLst>
              <a:ext uri="{FF2B5EF4-FFF2-40B4-BE49-F238E27FC236}">
                <a16:creationId xmlns:a16="http://schemas.microsoft.com/office/drawing/2014/main" id="{C38ED82D-FEE8-CF4E-AF52-AC8B8EC614E9}"/>
              </a:ext>
            </a:extLst>
          </p:cNvPr>
          <p:cNvGrpSpPr/>
          <p:nvPr/>
        </p:nvGrpSpPr>
        <p:grpSpPr>
          <a:xfrm>
            <a:off x="6956779" y="3835335"/>
            <a:ext cx="5146321" cy="1803638"/>
            <a:chOff x="5833173" y="4191513"/>
            <a:chExt cx="5146321" cy="1803638"/>
          </a:xfrm>
        </p:grpSpPr>
        <p:sp>
          <p:nvSpPr>
            <p:cNvPr id="30" name="テキスト ボックス 29">
              <a:extLst>
                <a:ext uri="{FF2B5EF4-FFF2-40B4-BE49-F238E27FC236}">
                  <a16:creationId xmlns:a16="http://schemas.microsoft.com/office/drawing/2014/main" id="{EE6BB111-6531-804A-9A4B-00D2301AC255}"/>
                </a:ext>
              </a:extLst>
            </p:cNvPr>
            <p:cNvSpPr txBox="1"/>
            <p:nvPr/>
          </p:nvSpPr>
          <p:spPr>
            <a:xfrm>
              <a:off x="6453362" y="4363935"/>
              <a:ext cx="4526132" cy="1631216"/>
            </a:xfrm>
            <a:prstGeom prst="rect">
              <a:avLst/>
            </a:prstGeom>
            <a:noFill/>
          </p:spPr>
          <p:txBody>
            <a:bodyPr wrap="square" rtlCol="0">
              <a:spAutoFit/>
            </a:bodyPr>
            <a:lstStyle/>
            <a:p>
              <a:r>
                <a:rPr lang="ja-JP" altLang="en-US" sz="2000"/>
                <a:t>経歴</a:t>
              </a:r>
              <a:endParaRPr kumimoji="1" lang="en-US" altLang="ja-JP" sz="2000" dirty="0"/>
            </a:p>
            <a:p>
              <a:pPr marL="285750" indent="-285750">
                <a:buFont typeface="Wingdings" pitchFamily="2" charset="2"/>
                <a:buChar char="Ø"/>
              </a:pPr>
              <a:r>
                <a:rPr lang="ja-JP" altLang="en-US" sz="1600">
                  <a:latin typeface="Garamond" panose="02020404030301010803" pitchFamily="18" charset="0"/>
                </a:rPr>
                <a:t>サイト運営</a:t>
              </a:r>
              <a:br>
                <a:rPr kumimoji="1" lang="en-US" altLang="ja-JP" sz="1600" dirty="0">
                  <a:latin typeface="Garamond" panose="02020404030301010803" pitchFamily="18" charset="0"/>
                </a:rPr>
              </a:br>
              <a:r>
                <a:rPr kumimoji="1" lang="en-US" altLang="ja-JP" sz="1600" dirty="0">
                  <a:solidFill>
                    <a:schemeClr val="bg2"/>
                  </a:solidFill>
                  <a:latin typeface="Garamond" panose="02020404030301010803" pitchFamily="18" charset="0"/>
                  <a:hlinkClick r:id="rId11">
                    <a:extLst>
                      <a:ext uri="{A12FA001-AC4F-418D-AE19-62706E023703}">
                        <ahyp:hlinkClr xmlns:ahyp="http://schemas.microsoft.com/office/drawing/2018/hyperlinkcolor" val="tx"/>
                      </a:ext>
                    </a:extLst>
                  </a:hlinkClick>
                </a:rPr>
                <a:t>https://withcation.com</a:t>
              </a:r>
              <a:endParaRPr kumimoji="1" lang="en-US" altLang="ja-JP" sz="1600" dirty="0">
                <a:solidFill>
                  <a:schemeClr val="bg2"/>
                </a:solidFill>
                <a:latin typeface="Garamond" panose="02020404030301010803" pitchFamily="18" charset="0"/>
              </a:endParaRPr>
            </a:p>
            <a:p>
              <a:pPr marL="285750" indent="-285750">
                <a:buFont typeface="Wingdings" pitchFamily="2" charset="2"/>
                <a:buChar char="Ø"/>
              </a:pPr>
              <a:r>
                <a:rPr lang="en-US" altLang="ja-JP" sz="1600" dirty="0"/>
                <a:t>2018</a:t>
              </a:r>
              <a:r>
                <a:rPr lang="ja-JP" altLang="en-US" sz="1600"/>
                <a:t>年</a:t>
              </a:r>
              <a:r>
                <a:rPr lang="en-US" altLang="ja-JP" sz="1600" dirty="0"/>
                <a:t>9</a:t>
              </a:r>
              <a:r>
                <a:rPr lang="ja-JP" altLang="en-US" sz="1600"/>
                <a:t>月から、電通サイエンスジャム、</a:t>
              </a:r>
              <a:br>
                <a:rPr lang="en-US" altLang="ja-JP" sz="1600" dirty="0"/>
              </a:br>
              <a:r>
                <a:rPr lang="ja-JP" altLang="en-US" sz="1600"/>
                <a:t>アソシエイト</a:t>
              </a:r>
              <a:r>
                <a:rPr lang="en-US" altLang="ja-JP" sz="1600" dirty="0"/>
                <a:t>(</a:t>
              </a:r>
              <a:r>
                <a:rPr lang="ja-JP" altLang="en-US" sz="1600"/>
                <a:t>脳波解析、開発、資料作成</a:t>
              </a:r>
              <a:r>
                <a:rPr lang="en-US" altLang="ja-JP" sz="1600" dirty="0"/>
                <a:t>) </a:t>
              </a:r>
              <a:endParaRPr lang="en-US" altLang="ja-JP" sz="1600" dirty="0">
                <a:latin typeface="Garamond" panose="02020404030301010803" pitchFamily="18" charset="0"/>
              </a:endParaRPr>
            </a:p>
            <a:p>
              <a:endParaRPr kumimoji="1" lang="en-US" altLang="ja-JP" sz="1600" dirty="0">
                <a:latin typeface="Garamond" panose="02020404030301010803" pitchFamily="18" charset="0"/>
              </a:endParaRPr>
            </a:p>
          </p:txBody>
        </p:sp>
        <p:pic>
          <p:nvPicPr>
            <p:cNvPr id="31" name="グラフィックス 30" descr="スーツケース">
              <a:extLst>
                <a:ext uri="{FF2B5EF4-FFF2-40B4-BE49-F238E27FC236}">
                  <a16:creationId xmlns:a16="http://schemas.microsoft.com/office/drawing/2014/main" id="{679C7F07-7EAB-274B-85D1-29D19BDE27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33173" y="4191513"/>
              <a:ext cx="579954" cy="579954"/>
            </a:xfrm>
            <a:prstGeom prst="rect">
              <a:avLst/>
            </a:prstGeom>
          </p:spPr>
        </p:pic>
      </p:grpSp>
      <p:pic>
        <p:nvPicPr>
          <p:cNvPr id="32" name="グラフィックス 31" descr="カメラ">
            <a:extLst>
              <a:ext uri="{FF2B5EF4-FFF2-40B4-BE49-F238E27FC236}">
                <a16:creationId xmlns:a16="http://schemas.microsoft.com/office/drawing/2014/main" id="{D5726CA2-3B99-9E4A-A5FC-E7AD66F6DB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75180" y="5084495"/>
            <a:ext cx="576000" cy="576000"/>
          </a:xfrm>
          <a:prstGeom prst="rect">
            <a:avLst/>
          </a:prstGeom>
        </p:spPr>
      </p:pic>
      <p:sp>
        <p:nvSpPr>
          <p:cNvPr id="33" name="テキスト ボックス 32">
            <a:extLst>
              <a:ext uri="{FF2B5EF4-FFF2-40B4-BE49-F238E27FC236}">
                <a16:creationId xmlns:a16="http://schemas.microsoft.com/office/drawing/2014/main" id="{8BE48C3B-BAF5-0C4C-A8BC-2D837A5882C6}"/>
              </a:ext>
            </a:extLst>
          </p:cNvPr>
          <p:cNvSpPr txBox="1"/>
          <p:nvPr/>
        </p:nvSpPr>
        <p:spPr>
          <a:xfrm>
            <a:off x="5391414" y="5268205"/>
            <a:ext cx="1180453" cy="892552"/>
          </a:xfrm>
          <a:prstGeom prst="rect">
            <a:avLst/>
          </a:prstGeom>
          <a:noFill/>
        </p:spPr>
        <p:txBody>
          <a:bodyPr wrap="square" rtlCol="0">
            <a:spAutoFit/>
          </a:bodyPr>
          <a:lstStyle/>
          <a:p>
            <a:r>
              <a:rPr kumimoji="1" lang="ja-JP" altLang="en-US" sz="2000"/>
              <a:t>写真</a:t>
            </a:r>
            <a:endParaRPr lang="en-US" altLang="ja-JP" sz="2000" dirty="0"/>
          </a:p>
          <a:p>
            <a:r>
              <a:rPr kumimoji="1" lang="en-US" altLang="ja-JP" sz="1600" dirty="0"/>
              <a:t>2019</a:t>
            </a:r>
            <a:r>
              <a:rPr kumimoji="1" lang="ja-JP" altLang="en-US" sz="1600"/>
              <a:t>年、フィジー</a:t>
            </a:r>
          </a:p>
        </p:txBody>
      </p:sp>
      <p:sp>
        <p:nvSpPr>
          <p:cNvPr id="34" name="フリーフォーム 33">
            <a:extLst>
              <a:ext uri="{FF2B5EF4-FFF2-40B4-BE49-F238E27FC236}">
                <a16:creationId xmlns:a16="http://schemas.microsoft.com/office/drawing/2014/main" id="{28FF03AD-AA21-DC41-840C-8E34DD851050}"/>
              </a:ext>
            </a:extLst>
          </p:cNvPr>
          <p:cNvSpPr/>
          <p:nvPr/>
        </p:nvSpPr>
        <p:spPr>
          <a:xfrm>
            <a:off x="5024934" y="4806008"/>
            <a:ext cx="4623891" cy="1190603"/>
          </a:xfrm>
          <a:custGeom>
            <a:avLst/>
            <a:gdLst>
              <a:gd name="connsiteX0" fmla="*/ 1210576 w 4623891"/>
              <a:gd name="connsiteY0" fmla="*/ 0 h 1190603"/>
              <a:gd name="connsiteX1" fmla="*/ 1266639 w 4623891"/>
              <a:gd name="connsiteY1" fmla="*/ 97104 h 1190603"/>
              <a:gd name="connsiteX2" fmla="*/ 1271401 w 4623891"/>
              <a:gd name="connsiteY2" fmla="*/ 105353 h 1190603"/>
              <a:gd name="connsiteX3" fmla="*/ 1834980 w 4623891"/>
              <a:gd name="connsiteY3" fmla="*/ 1081499 h 1190603"/>
              <a:gd name="connsiteX4" fmla="*/ 4623891 w 4623891"/>
              <a:gd name="connsiteY4" fmla="*/ 1081499 h 1190603"/>
              <a:gd name="connsiteX5" fmla="*/ 4623891 w 4623891"/>
              <a:gd name="connsiteY5" fmla="*/ 1189499 h 1190603"/>
              <a:gd name="connsiteX6" fmla="*/ 1796333 w 4623891"/>
              <a:gd name="connsiteY6" fmla="*/ 1189499 h 1190603"/>
              <a:gd name="connsiteX7" fmla="*/ 1796333 w 4623891"/>
              <a:gd name="connsiteY7" fmla="*/ 1189182 h 1190603"/>
              <a:gd name="connsiteX8" fmla="*/ 1793872 w 4623891"/>
              <a:gd name="connsiteY8" fmla="*/ 1190603 h 1190603"/>
              <a:gd name="connsiteX9" fmla="*/ 1190716 w 4623891"/>
              <a:gd name="connsiteY9" fmla="*/ 145906 h 1190603"/>
              <a:gd name="connsiteX10" fmla="*/ 1122393 w 4623891"/>
              <a:gd name="connsiteY10" fmla="*/ 180245 h 1190603"/>
              <a:gd name="connsiteX11" fmla="*/ 0 w 4623891"/>
              <a:gd name="connsiteY11" fmla="*/ 188523 h 1190603"/>
              <a:gd name="connsiteX12" fmla="*/ 46582 w 4623891"/>
              <a:gd name="connsiteY12" fmla="*/ 76144 h 1190603"/>
              <a:gd name="connsiteX13" fmla="*/ 1210576 w 4623891"/>
              <a:gd name="connsiteY13" fmla="*/ 0 h 11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3891" h="1190603">
                <a:moveTo>
                  <a:pt x="1210576" y="0"/>
                </a:moveTo>
                <a:lnTo>
                  <a:pt x="1266639" y="97104"/>
                </a:lnTo>
                <a:lnTo>
                  <a:pt x="1271401" y="105353"/>
                </a:lnTo>
                <a:lnTo>
                  <a:pt x="1834980" y="1081499"/>
                </a:lnTo>
                <a:lnTo>
                  <a:pt x="4623891" y="1081499"/>
                </a:lnTo>
                <a:lnTo>
                  <a:pt x="4623891" y="1189499"/>
                </a:lnTo>
                <a:lnTo>
                  <a:pt x="1796333" y="1189499"/>
                </a:lnTo>
                <a:lnTo>
                  <a:pt x="1796333" y="1189182"/>
                </a:lnTo>
                <a:lnTo>
                  <a:pt x="1793872" y="1190603"/>
                </a:lnTo>
                <a:lnTo>
                  <a:pt x="1190716" y="145906"/>
                </a:lnTo>
                <a:lnTo>
                  <a:pt x="1122393" y="180245"/>
                </a:lnTo>
                <a:cubicBezTo>
                  <a:pt x="766988" y="333784"/>
                  <a:pt x="361968" y="338563"/>
                  <a:pt x="0" y="188523"/>
                </a:cubicBezTo>
                <a:lnTo>
                  <a:pt x="46582" y="76144"/>
                </a:lnTo>
                <a:cubicBezTo>
                  <a:pt x="425313" y="233132"/>
                  <a:pt x="855523" y="204990"/>
                  <a:pt x="121057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5" name="テキスト ボックス 34">
            <a:extLst>
              <a:ext uri="{FF2B5EF4-FFF2-40B4-BE49-F238E27FC236}">
                <a16:creationId xmlns:a16="http://schemas.microsoft.com/office/drawing/2014/main" id="{E42BDCD7-F69F-224A-878D-BD3C09F3EA4B}"/>
              </a:ext>
            </a:extLst>
          </p:cNvPr>
          <p:cNvSpPr txBox="1"/>
          <p:nvPr/>
        </p:nvSpPr>
        <p:spPr>
          <a:xfrm>
            <a:off x="1152986" y="3051602"/>
            <a:ext cx="932679" cy="707886"/>
          </a:xfrm>
          <a:prstGeom prst="rect">
            <a:avLst/>
          </a:prstGeom>
          <a:noFill/>
        </p:spPr>
        <p:txBody>
          <a:bodyPr wrap="square" rtlCol="0">
            <a:spAutoFit/>
          </a:bodyPr>
          <a:lstStyle/>
          <a:p>
            <a:r>
              <a:rPr kumimoji="1" lang="en-US" altLang="ja-JP" sz="4000" dirty="0"/>
              <a:t>😬</a:t>
            </a:r>
            <a:endParaRPr kumimoji="1" lang="ja-JP" altLang="en-US" sz="4000"/>
          </a:p>
        </p:txBody>
      </p:sp>
      <p:cxnSp>
        <p:nvCxnSpPr>
          <p:cNvPr id="36" name="直線矢印コネクタ 35">
            <a:extLst>
              <a:ext uri="{FF2B5EF4-FFF2-40B4-BE49-F238E27FC236}">
                <a16:creationId xmlns:a16="http://schemas.microsoft.com/office/drawing/2014/main" id="{590A08EE-583E-B74D-AD23-B8C1CB32AEF2}"/>
              </a:ext>
            </a:extLst>
          </p:cNvPr>
          <p:cNvCxnSpPr>
            <a:cxnSpLocks/>
          </p:cNvCxnSpPr>
          <p:nvPr/>
        </p:nvCxnSpPr>
        <p:spPr>
          <a:xfrm flipH="1" flipV="1">
            <a:off x="1578381" y="3398998"/>
            <a:ext cx="272574" cy="334737"/>
          </a:xfrm>
          <a:prstGeom prst="straightConnector1">
            <a:avLst/>
          </a:prstGeom>
          <a:ln w="38100">
            <a:solidFill>
              <a:schemeClr val="accent5"/>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D5A564A4-A8D7-B54A-9920-9C26CC6BE52E}"/>
              </a:ext>
            </a:extLst>
          </p:cNvPr>
          <p:cNvCxnSpPr>
            <a:cxnSpLocks/>
          </p:cNvCxnSpPr>
          <p:nvPr/>
        </p:nvCxnSpPr>
        <p:spPr>
          <a:xfrm flipH="1" flipV="1">
            <a:off x="795062" y="2808863"/>
            <a:ext cx="272574" cy="334737"/>
          </a:xfrm>
          <a:prstGeom prst="straightConnector1">
            <a:avLst/>
          </a:prstGeom>
          <a:ln w="38100">
            <a:solidFill>
              <a:schemeClr val="accent5"/>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38" name="図 37">
            <a:extLst>
              <a:ext uri="{FF2B5EF4-FFF2-40B4-BE49-F238E27FC236}">
                <a16:creationId xmlns:a16="http://schemas.microsoft.com/office/drawing/2014/main" id="{483DD0EB-037F-FE4F-8B21-E55336EC37AB}"/>
              </a:ext>
            </a:extLst>
          </p:cNvPr>
          <p:cNvPicPr>
            <a:picLocks noChangeAspect="1"/>
          </p:cNvPicPr>
          <p:nvPr/>
        </p:nvPicPr>
        <p:blipFill>
          <a:blip r:embed="rId16"/>
          <a:stretch>
            <a:fillRect/>
          </a:stretch>
        </p:blipFill>
        <p:spPr>
          <a:xfrm>
            <a:off x="653850" y="3123706"/>
            <a:ext cx="587638" cy="2049899"/>
          </a:xfrm>
          <a:prstGeom prst="rect">
            <a:avLst/>
          </a:prstGeom>
        </p:spPr>
      </p:pic>
      <p:pic>
        <p:nvPicPr>
          <p:cNvPr id="43" name="図 42">
            <a:extLst>
              <a:ext uri="{FF2B5EF4-FFF2-40B4-BE49-F238E27FC236}">
                <a16:creationId xmlns:a16="http://schemas.microsoft.com/office/drawing/2014/main" id="{E1EF27C5-8CEE-BF40-87FC-9722C30657F7}"/>
              </a:ext>
            </a:extLst>
          </p:cNvPr>
          <p:cNvPicPr>
            <a:picLocks noChangeAspect="1"/>
          </p:cNvPicPr>
          <p:nvPr/>
        </p:nvPicPr>
        <p:blipFill>
          <a:blip r:embed="rId17"/>
          <a:stretch>
            <a:fillRect/>
          </a:stretch>
        </p:blipFill>
        <p:spPr>
          <a:xfrm>
            <a:off x="8057758" y="571488"/>
            <a:ext cx="3688408" cy="1874940"/>
          </a:xfrm>
          <a:prstGeom prst="rect">
            <a:avLst/>
          </a:prstGeom>
        </p:spPr>
      </p:pic>
    </p:spTree>
    <p:extLst>
      <p:ext uri="{BB962C8B-B14F-4D97-AF65-F5344CB8AC3E}">
        <p14:creationId xmlns:p14="http://schemas.microsoft.com/office/powerpoint/2010/main" val="2213030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スライド番号プレースホルダー 7">
            <a:extLst>
              <a:ext uri="{FF2B5EF4-FFF2-40B4-BE49-F238E27FC236}">
                <a16:creationId xmlns:a16="http://schemas.microsoft.com/office/drawing/2014/main" id="{116F4D73-BF15-8545-B889-6EA421F57C72}"/>
              </a:ext>
            </a:extLst>
          </p:cNvPr>
          <p:cNvSpPr>
            <a:spLocks noGrp="1"/>
          </p:cNvSpPr>
          <p:nvPr>
            <p:ph type="sldNum" sz="quarter" idx="12"/>
          </p:nvPr>
        </p:nvSpPr>
        <p:spPr/>
        <p:txBody>
          <a:bodyPr/>
          <a:lstStyle/>
          <a:p>
            <a:fld id="{7E239498-AD10-FC48-B4C8-222DD9199322}" type="slidenum">
              <a:rPr kumimoji="1" lang="ja-JP" altLang="en-US" smtClean="0"/>
              <a:t>6</a:t>
            </a:fld>
            <a:endParaRPr kumimoji="1" lang="ja-JP" altLang="en-US"/>
          </a:p>
        </p:txBody>
      </p:sp>
      <p:pic>
        <p:nvPicPr>
          <p:cNvPr id="9" name="図 8">
            <a:extLst>
              <a:ext uri="{FF2B5EF4-FFF2-40B4-BE49-F238E27FC236}">
                <a16:creationId xmlns:a16="http://schemas.microsoft.com/office/drawing/2014/main" id="{E06AADA0-E8A5-B643-B860-7715A9C0DF8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Lst>
          </a:blip>
          <a:stretch>
            <a:fillRect/>
          </a:stretch>
        </p:blipFill>
        <p:spPr>
          <a:xfrm>
            <a:off x="2008277" y="2567998"/>
            <a:ext cx="8175445" cy="2653723"/>
          </a:xfrm>
          <a:prstGeom prst="rect">
            <a:avLst/>
          </a:prstGeom>
        </p:spPr>
      </p:pic>
      <p:sp>
        <p:nvSpPr>
          <p:cNvPr id="10" name="タイトル 4">
            <a:extLst>
              <a:ext uri="{FF2B5EF4-FFF2-40B4-BE49-F238E27FC236}">
                <a16:creationId xmlns:a16="http://schemas.microsoft.com/office/drawing/2014/main" id="{5FB0DAAB-3E1A-8748-835E-2614C997E742}"/>
              </a:ext>
            </a:extLst>
          </p:cNvPr>
          <p:cNvSpPr txBox="1">
            <a:spLocks/>
          </p:cNvSpPr>
          <p:nvPr/>
        </p:nvSpPr>
        <p:spPr>
          <a:xfrm>
            <a:off x="838200" y="1293267"/>
            <a:ext cx="10515600" cy="78491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4400" b="0" i="0" kern="1200">
                <a:solidFill>
                  <a:schemeClr val="bg1"/>
                </a:solidFill>
                <a:latin typeface="Yu Gothic Medium" panose="020B0400000000000000" pitchFamily="34" charset="-128"/>
                <a:ea typeface="Yu Gothic Medium" panose="020B0400000000000000" pitchFamily="34" charset="-128"/>
                <a:cs typeface="+mj-cs"/>
              </a:defRPr>
            </a:lvl1pPr>
          </a:lstStyle>
          <a:p>
            <a:r>
              <a:rPr lang="ja-JP" altLang="en-US" sz="2800"/>
              <a:t>そんな</a:t>
            </a:r>
            <a:r>
              <a:rPr lang="ja-JP" altLang="en-US" sz="3600" b="1"/>
              <a:t>あなた</a:t>
            </a:r>
            <a:r>
              <a:rPr lang="ja-JP" altLang="en-US" sz="2800"/>
              <a:t>に</a:t>
            </a:r>
          </a:p>
        </p:txBody>
      </p:sp>
    </p:spTree>
    <p:extLst>
      <p:ext uri="{BB962C8B-B14F-4D97-AF65-F5344CB8AC3E}">
        <p14:creationId xmlns:p14="http://schemas.microsoft.com/office/powerpoint/2010/main" val="1687472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88FD94-7B1F-0A4A-9AB8-9A228DBFCFF3}"/>
              </a:ext>
            </a:extLst>
          </p:cNvPr>
          <p:cNvSpPr>
            <a:spLocks noGrp="1"/>
          </p:cNvSpPr>
          <p:nvPr>
            <p:ph type="title"/>
          </p:nvPr>
        </p:nvSpPr>
        <p:spPr/>
        <p:txBody>
          <a:bodyPr/>
          <a:lstStyle/>
          <a:p>
            <a:r>
              <a:rPr kumimoji="1" lang="en-US" altLang="ja-JP" dirty="0"/>
              <a:t>Meltice</a:t>
            </a:r>
            <a:r>
              <a:rPr kumimoji="1" lang="ja-JP" altLang="en-US"/>
              <a:t>は簡単</a:t>
            </a:r>
          </a:p>
        </p:txBody>
      </p:sp>
      <p:sp>
        <p:nvSpPr>
          <p:cNvPr id="4" name="スライド番号プレースホルダー 3">
            <a:extLst>
              <a:ext uri="{FF2B5EF4-FFF2-40B4-BE49-F238E27FC236}">
                <a16:creationId xmlns:a16="http://schemas.microsoft.com/office/drawing/2014/main" id="{4C95F53A-021B-9F43-98F7-E703D983D004}"/>
              </a:ext>
            </a:extLst>
          </p:cNvPr>
          <p:cNvSpPr>
            <a:spLocks noGrp="1"/>
          </p:cNvSpPr>
          <p:nvPr>
            <p:ph type="sldNum" sz="quarter" idx="12"/>
          </p:nvPr>
        </p:nvSpPr>
        <p:spPr/>
        <p:txBody>
          <a:bodyPr/>
          <a:lstStyle/>
          <a:p>
            <a:fld id="{7E239498-AD10-FC48-B4C8-222DD9199322}" type="slidenum">
              <a:rPr lang="ja-JP" altLang="en-US" smtClean="0"/>
              <a:pPr/>
              <a:t>7</a:t>
            </a:fld>
            <a:endParaRPr lang="ja-JP" altLang="en-US"/>
          </a:p>
        </p:txBody>
      </p:sp>
      <p:sp>
        <p:nvSpPr>
          <p:cNvPr id="38" name="フリーフォーム 37">
            <a:extLst>
              <a:ext uri="{FF2B5EF4-FFF2-40B4-BE49-F238E27FC236}">
                <a16:creationId xmlns:a16="http://schemas.microsoft.com/office/drawing/2014/main" id="{D9DDA632-0C28-F044-83CB-7723D83E710A}"/>
              </a:ext>
            </a:extLst>
          </p:cNvPr>
          <p:cNvSpPr/>
          <p:nvPr/>
        </p:nvSpPr>
        <p:spPr>
          <a:xfrm>
            <a:off x="7794566" y="2453269"/>
            <a:ext cx="3690138" cy="2483179"/>
          </a:xfrm>
          <a:custGeom>
            <a:avLst/>
            <a:gdLst>
              <a:gd name="connsiteX0" fmla="*/ 3522345 w 3522344"/>
              <a:gd name="connsiteY0" fmla="*/ 2274570 h 2462212"/>
              <a:gd name="connsiteX1" fmla="*/ 3334703 w 3522344"/>
              <a:gd name="connsiteY1" fmla="*/ 2462213 h 2462212"/>
              <a:gd name="connsiteX2" fmla="*/ 187643 w 3522344"/>
              <a:gd name="connsiteY2" fmla="*/ 2462213 h 2462212"/>
              <a:gd name="connsiteX3" fmla="*/ 0 w 3522344"/>
              <a:gd name="connsiteY3" fmla="*/ 2274570 h 2462212"/>
              <a:gd name="connsiteX4" fmla="*/ 0 w 3522344"/>
              <a:gd name="connsiteY4" fmla="*/ 187643 h 2462212"/>
              <a:gd name="connsiteX5" fmla="*/ 187643 w 3522344"/>
              <a:gd name="connsiteY5" fmla="*/ 0 h 2462212"/>
              <a:gd name="connsiteX6" fmla="*/ 3334703 w 3522344"/>
              <a:gd name="connsiteY6" fmla="*/ 0 h 2462212"/>
              <a:gd name="connsiteX7" fmla="*/ 3522345 w 3522344"/>
              <a:gd name="connsiteY7" fmla="*/ 187643 h 2462212"/>
              <a:gd name="connsiteX8" fmla="*/ 3522345 w 3522344"/>
              <a:gd name="connsiteY8" fmla="*/ 2274570 h 246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2344" h="2462212">
                <a:moveTo>
                  <a:pt x="3522345" y="2274570"/>
                </a:moveTo>
                <a:cubicBezTo>
                  <a:pt x="3522345" y="2378393"/>
                  <a:pt x="3438525" y="2462213"/>
                  <a:pt x="3334703" y="2462213"/>
                </a:cubicBezTo>
                <a:lnTo>
                  <a:pt x="187643" y="2462213"/>
                </a:lnTo>
                <a:cubicBezTo>
                  <a:pt x="83820" y="2462213"/>
                  <a:pt x="0" y="2378393"/>
                  <a:pt x="0" y="2274570"/>
                </a:cubicBezTo>
                <a:lnTo>
                  <a:pt x="0" y="187643"/>
                </a:lnTo>
                <a:cubicBezTo>
                  <a:pt x="0" y="83820"/>
                  <a:pt x="83820" y="0"/>
                  <a:pt x="187643" y="0"/>
                </a:cubicBezTo>
                <a:lnTo>
                  <a:pt x="3334703" y="0"/>
                </a:lnTo>
                <a:cubicBezTo>
                  <a:pt x="3438525" y="0"/>
                  <a:pt x="3522345" y="83820"/>
                  <a:pt x="3522345" y="187643"/>
                </a:cubicBezTo>
                <a:lnTo>
                  <a:pt x="3522345" y="2274570"/>
                </a:lnTo>
                <a:close/>
              </a:path>
            </a:pathLst>
          </a:custGeom>
          <a:solidFill>
            <a:srgbClr val="1E0F00"/>
          </a:solidFill>
          <a:ln w="9525" cap="flat">
            <a:noFill/>
            <a:prstDash val="solid"/>
            <a:miter/>
          </a:ln>
        </p:spPr>
        <p:txBody>
          <a:bodyPr rtlCol="0" anchor="ctr"/>
          <a:lstStyle/>
          <a:p>
            <a:endParaRPr lang="ja-JP" altLang="en-US"/>
          </a:p>
        </p:txBody>
      </p:sp>
      <p:sp>
        <p:nvSpPr>
          <p:cNvPr id="39" name="フリーフォーム 38">
            <a:extLst>
              <a:ext uri="{FF2B5EF4-FFF2-40B4-BE49-F238E27FC236}">
                <a16:creationId xmlns:a16="http://schemas.microsoft.com/office/drawing/2014/main" id="{F67EDD87-3D1E-C14B-80A0-CBB9705E3F69}"/>
              </a:ext>
            </a:extLst>
          </p:cNvPr>
          <p:cNvSpPr/>
          <p:nvPr/>
        </p:nvSpPr>
        <p:spPr>
          <a:xfrm>
            <a:off x="7345523" y="4732799"/>
            <a:ext cx="4589223" cy="227664"/>
          </a:xfrm>
          <a:custGeom>
            <a:avLst/>
            <a:gdLst>
              <a:gd name="connsiteX0" fmla="*/ 0 w 4380547"/>
              <a:gd name="connsiteY0" fmla="*/ 0 h 225742"/>
              <a:gd name="connsiteX1" fmla="*/ 0 w 4380547"/>
              <a:gd name="connsiteY1" fmla="*/ 45720 h 225742"/>
              <a:gd name="connsiteX2" fmla="*/ 233362 w 4380547"/>
              <a:gd name="connsiteY2" fmla="*/ 225742 h 225742"/>
              <a:gd name="connsiteX3" fmla="*/ 4147185 w 4380547"/>
              <a:gd name="connsiteY3" fmla="*/ 225742 h 225742"/>
              <a:gd name="connsiteX4" fmla="*/ 4380548 w 4380547"/>
              <a:gd name="connsiteY4" fmla="*/ 45720 h 225742"/>
              <a:gd name="connsiteX5" fmla="*/ 4380548 w 4380547"/>
              <a:gd name="connsiteY5" fmla="*/ 0 h 225742"/>
              <a:gd name="connsiteX6" fmla="*/ 0 w 4380547"/>
              <a:gd name="connsiteY6" fmla="*/ 0 h 225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0547" h="225742">
                <a:moveTo>
                  <a:pt x="0" y="0"/>
                </a:moveTo>
                <a:lnTo>
                  <a:pt x="0" y="45720"/>
                </a:lnTo>
                <a:cubicBezTo>
                  <a:pt x="0" y="144780"/>
                  <a:pt x="104775" y="225742"/>
                  <a:pt x="233362" y="225742"/>
                </a:cubicBezTo>
                <a:lnTo>
                  <a:pt x="4147185" y="225742"/>
                </a:lnTo>
                <a:cubicBezTo>
                  <a:pt x="4275773" y="225742"/>
                  <a:pt x="4380548" y="144780"/>
                  <a:pt x="4380548" y="45720"/>
                </a:cubicBezTo>
                <a:lnTo>
                  <a:pt x="4380548" y="0"/>
                </a:lnTo>
                <a:lnTo>
                  <a:pt x="0" y="0"/>
                </a:lnTo>
                <a:close/>
              </a:path>
            </a:pathLst>
          </a:custGeom>
          <a:solidFill>
            <a:srgbClr val="D3D3D3"/>
          </a:solidFill>
          <a:ln w="9525" cap="flat">
            <a:noFill/>
            <a:prstDash val="solid"/>
            <a:miter/>
          </a:ln>
        </p:spPr>
        <p:txBody>
          <a:bodyPr rtlCol="0" anchor="ctr"/>
          <a:lstStyle/>
          <a:p>
            <a:endParaRPr lang="ja-JP" altLang="en-US"/>
          </a:p>
        </p:txBody>
      </p:sp>
      <p:sp>
        <p:nvSpPr>
          <p:cNvPr id="44" name="フリーフォーム 43">
            <a:extLst>
              <a:ext uri="{FF2B5EF4-FFF2-40B4-BE49-F238E27FC236}">
                <a16:creationId xmlns:a16="http://schemas.microsoft.com/office/drawing/2014/main" id="{F56DE535-EDEF-6D42-825C-879014A8F481}"/>
              </a:ext>
            </a:extLst>
          </p:cNvPr>
          <p:cNvSpPr/>
          <p:nvPr/>
        </p:nvSpPr>
        <p:spPr>
          <a:xfrm>
            <a:off x="7588007" y="4996006"/>
            <a:ext cx="4223004" cy="30739"/>
          </a:xfrm>
          <a:custGeom>
            <a:avLst/>
            <a:gdLst>
              <a:gd name="connsiteX0" fmla="*/ 3915728 w 4030980"/>
              <a:gd name="connsiteY0" fmla="*/ 30480 h 30479"/>
              <a:gd name="connsiteX1" fmla="*/ 3915728 w 4030980"/>
              <a:gd name="connsiteY1" fmla="*/ 30480 h 30479"/>
              <a:gd name="connsiteX2" fmla="*/ 3915728 w 4030980"/>
              <a:gd name="connsiteY2" fmla="*/ 30480 h 30479"/>
              <a:gd name="connsiteX3" fmla="*/ 3915728 w 4030980"/>
              <a:gd name="connsiteY3" fmla="*/ 30480 h 30479"/>
              <a:gd name="connsiteX4" fmla="*/ 3915728 w 4030980"/>
              <a:gd name="connsiteY4" fmla="*/ 30480 h 30479"/>
              <a:gd name="connsiteX5" fmla="*/ 0 w 4030980"/>
              <a:gd name="connsiteY5" fmla="*/ 30480 h 30479"/>
              <a:gd name="connsiteX6" fmla="*/ 0 w 4030980"/>
              <a:gd name="connsiteY6" fmla="*/ 30480 h 30479"/>
              <a:gd name="connsiteX7" fmla="*/ 0 w 4030980"/>
              <a:gd name="connsiteY7" fmla="*/ 30480 h 30479"/>
              <a:gd name="connsiteX8" fmla="*/ 0 w 4030980"/>
              <a:gd name="connsiteY8" fmla="*/ 30480 h 30479"/>
              <a:gd name="connsiteX9" fmla="*/ 0 w 4030980"/>
              <a:gd name="connsiteY9" fmla="*/ 30480 h 30479"/>
              <a:gd name="connsiteX10" fmla="*/ 0 w 4030980"/>
              <a:gd name="connsiteY10" fmla="*/ 30480 h 30479"/>
              <a:gd name="connsiteX11" fmla="*/ 3916680 w 4030980"/>
              <a:gd name="connsiteY11" fmla="*/ 30480 h 30479"/>
              <a:gd name="connsiteX12" fmla="*/ 3916680 w 4030980"/>
              <a:gd name="connsiteY12" fmla="*/ 30480 h 30479"/>
              <a:gd name="connsiteX13" fmla="*/ 3916680 w 4030980"/>
              <a:gd name="connsiteY13" fmla="*/ 30480 h 30479"/>
              <a:gd name="connsiteX14" fmla="*/ 3916680 w 4030980"/>
              <a:gd name="connsiteY14" fmla="*/ 30480 h 30479"/>
              <a:gd name="connsiteX15" fmla="*/ 3916680 w 4030980"/>
              <a:gd name="connsiteY15" fmla="*/ 30480 h 30479"/>
              <a:gd name="connsiteX16" fmla="*/ 3918585 w 4030980"/>
              <a:gd name="connsiteY16" fmla="*/ 30480 h 30479"/>
              <a:gd name="connsiteX17" fmla="*/ 3918585 w 4030980"/>
              <a:gd name="connsiteY17" fmla="*/ 30480 h 30479"/>
              <a:gd name="connsiteX18" fmla="*/ 3918585 w 4030980"/>
              <a:gd name="connsiteY18" fmla="*/ 30480 h 30479"/>
              <a:gd name="connsiteX19" fmla="*/ 3918585 w 4030980"/>
              <a:gd name="connsiteY19" fmla="*/ 30480 h 30479"/>
              <a:gd name="connsiteX20" fmla="*/ 3918585 w 4030980"/>
              <a:gd name="connsiteY20" fmla="*/ 30480 h 30479"/>
              <a:gd name="connsiteX21" fmla="*/ 3919538 w 4030980"/>
              <a:gd name="connsiteY21" fmla="*/ 30480 h 30479"/>
              <a:gd name="connsiteX22" fmla="*/ 3919538 w 4030980"/>
              <a:gd name="connsiteY22" fmla="*/ 30480 h 30479"/>
              <a:gd name="connsiteX23" fmla="*/ 3919538 w 4030980"/>
              <a:gd name="connsiteY23" fmla="*/ 30480 h 30479"/>
              <a:gd name="connsiteX24" fmla="*/ 3919538 w 4030980"/>
              <a:gd name="connsiteY24" fmla="*/ 30480 h 30479"/>
              <a:gd name="connsiteX25" fmla="*/ 3919538 w 4030980"/>
              <a:gd name="connsiteY25" fmla="*/ 30480 h 30479"/>
              <a:gd name="connsiteX26" fmla="*/ 4026218 w 4030980"/>
              <a:gd name="connsiteY26" fmla="*/ 2857 h 30479"/>
              <a:gd name="connsiteX27" fmla="*/ 4026218 w 4030980"/>
              <a:gd name="connsiteY27" fmla="*/ 2857 h 30479"/>
              <a:gd name="connsiteX28" fmla="*/ 3919538 w 4030980"/>
              <a:gd name="connsiteY28" fmla="*/ 30480 h 30479"/>
              <a:gd name="connsiteX29" fmla="*/ 4026218 w 4030980"/>
              <a:gd name="connsiteY29" fmla="*/ 2857 h 30479"/>
              <a:gd name="connsiteX30" fmla="*/ 4026218 w 4030980"/>
              <a:gd name="connsiteY30" fmla="*/ 2857 h 30479"/>
              <a:gd name="connsiteX31" fmla="*/ 4027170 w 4030980"/>
              <a:gd name="connsiteY31" fmla="*/ 1905 h 30479"/>
              <a:gd name="connsiteX32" fmla="*/ 4027170 w 4030980"/>
              <a:gd name="connsiteY32" fmla="*/ 1905 h 30479"/>
              <a:gd name="connsiteX33" fmla="*/ 4027170 w 4030980"/>
              <a:gd name="connsiteY33" fmla="*/ 1905 h 30479"/>
              <a:gd name="connsiteX34" fmla="*/ 4027170 w 4030980"/>
              <a:gd name="connsiteY34" fmla="*/ 1905 h 30479"/>
              <a:gd name="connsiteX35" fmla="*/ 4027170 w 4030980"/>
              <a:gd name="connsiteY35" fmla="*/ 1905 h 30479"/>
              <a:gd name="connsiteX36" fmla="*/ 4028122 w 4030980"/>
              <a:gd name="connsiteY36" fmla="*/ 1905 h 30479"/>
              <a:gd name="connsiteX37" fmla="*/ 4028122 w 4030980"/>
              <a:gd name="connsiteY37" fmla="*/ 1905 h 30479"/>
              <a:gd name="connsiteX38" fmla="*/ 4027170 w 4030980"/>
              <a:gd name="connsiteY38" fmla="*/ 2857 h 30479"/>
              <a:gd name="connsiteX39" fmla="*/ 4028122 w 4030980"/>
              <a:gd name="connsiteY39" fmla="*/ 1905 h 30479"/>
              <a:gd name="connsiteX40" fmla="*/ 4028122 w 4030980"/>
              <a:gd name="connsiteY40" fmla="*/ 1905 h 30479"/>
              <a:gd name="connsiteX41" fmla="*/ 4029075 w 4030980"/>
              <a:gd name="connsiteY41" fmla="*/ 953 h 30479"/>
              <a:gd name="connsiteX42" fmla="*/ 4029075 w 4030980"/>
              <a:gd name="connsiteY42" fmla="*/ 953 h 30479"/>
              <a:gd name="connsiteX43" fmla="*/ 4029075 w 4030980"/>
              <a:gd name="connsiteY43" fmla="*/ 953 h 30479"/>
              <a:gd name="connsiteX44" fmla="*/ 4029075 w 4030980"/>
              <a:gd name="connsiteY44" fmla="*/ 953 h 30479"/>
              <a:gd name="connsiteX45" fmla="*/ 4029075 w 4030980"/>
              <a:gd name="connsiteY45" fmla="*/ 953 h 30479"/>
              <a:gd name="connsiteX46" fmla="*/ 4030028 w 4030980"/>
              <a:gd name="connsiteY46" fmla="*/ 953 h 30479"/>
              <a:gd name="connsiteX47" fmla="*/ 4030028 w 4030980"/>
              <a:gd name="connsiteY47" fmla="*/ 953 h 30479"/>
              <a:gd name="connsiteX48" fmla="*/ 4030028 w 4030980"/>
              <a:gd name="connsiteY48" fmla="*/ 953 h 30479"/>
              <a:gd name="connsiteX49" fmla="*/ 4030028 w 4030980"/>
              <a:gd name="connsiteY49" fmla="*/ 953 h 30479"/>
              <a:gd name="connsiteX50" fmla="*/ 4030028 w 4030980"/>
              <a:gd name="connsiteY50" fmla="*/ 953 h 30479"/>
              <a:gd name="connsiteX51" fmla="*/ 4030980 w 4030980"/>
              <a:gd name="connsiteY51" fmla="*/ 0 h 30479"/>
              <a:gd name="connsiteX52" fmla="*/ 4030980 w 4030980"/>
              <a:gd name="connsiteY52" fmla="*/ 0 h 30479"/>
              <a:gd name="connsiteX53" fmla="*/ 4030980 w 4030980"/>
              <a:gd name="connsiteY53" fmla="*/ 0 h 30479"/>
              <a:gd name="connsiteX54" fmla="*/ 4030980 w 4030980"/>
              <a:gd name="connsiteY54" fmla="*/ 0 h 30479"/>
              <a:gd name="connsiteX55" fmla="*/ 4030980 w 4030980"/>
              <a:gd name="connsiteY55" fmla="*/ 0 h 30479"/>
              <a:gd name="connsiteX56" fmla="*/ 4030980 w 4030980"/>
              <a:gd name="connsiteY56" fmla="*/ 0 h 30479"/>
              <a:gd name="connsiteX57" fmla="*/ 4030980 w 4030980"/>
              <a:gd name="connsiteY57" fmla="*/ 0 h 30479"/>
              <a:gd name="connsiteX58" fmla="*/ 4030980 w 4030980"/>
              <a:gd name="connsiteY58" fmla="*/ 0 h 30479"/>
              <a:gd name="connsiteX59" fmla="*/ 4030980 w 4030980"/>
              <a:gd name="connsiteY59" fmla="*/ 0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030980" h="30479">
                <a:moveTo>
                  <a:pt x="3915728" y="30480"/>
                </a:moveTo>
                <a:cubicBezTo>
                  <a:pt x="3915728" y="30480"/>
                  <a:pt x="3915728" y="30480"/>
                  <a:pt x="3915728" y="30480"/>
                </a:cubicBezTo>
                <a:lnTo>
                  <a:pt x="3915728" y="30480"/>
                </a:lnTo>
                <a:cubicBezTo>
                  <a:pt x="3915728" y="30480"/>
                  <a:pt x="3915728" y="30480"/>
                  <a:pt x="3915728" y="30480"/>
                </a:cubicBezTo>
                <a:lnTo>
                  <a:pt x="3915728" y="30480"/>
                </a:lnTo>
                <a:close/>
                <a:moveTo>
                  <a:pt x="0" y="30480"/>
                </a:moveTo>
                <a:lnTo>
                  <a:pt x="0" y="30480"/>
                </a:lnTo>
                <a:lnTo>
                  <a:pt x="0" y="30480"/>
                </a:lnTo>
                <a:lnTo>
                  <a:pt x="0" y="30480"/>
                </a:lnTo>
                <a:lnTo>
                  <a:pt x="0" y="30480"/>
                </a:lnTo>
                <a:lnTo>
                  <a:pt x="0" y="30480"/>
                </a:lnTo>
                <a:close/>
                <a:moveTo>
                  <a:pt x="3916680" y="30480"/>
                </a:moveTo>
                <a:lnTo>
                  <a:pt x="3916680" y="30480"/>
                </a:lnTo>
                <a:cubicBezTo>
                  <a:pt x="3916680" y="30480"/>
                  <a:pt x="3916680" y="30480"/>
                  <a:pt x="3916680" y="30480"/>
                </a:cubicBezTo>
                <a:cubicBezTo>
                  <a:pt x="3916680" y="30480"/>
                  <a:pt x="3916680" y="30480"/>
                  <a:pt x="3916680" y="30480"/>
                </a:cubicBezTo>
                <a:lnTo>
                  <a:pt x="3916680" y="30480"/>
                </a:lnTo>
                <a:close/>
                <a:moveTo>
                  <a:pt x="3918585" y="30480"/>
                </a:moveTo>
                <a:lnTo>
                  <a:pt x="3918585" y="30480"/>
                </a:lnTo>
                <a:cubicBezTo>
                  <a:pt x="3917633" y="30480"/>
                  <a:pt x="3917633" y="30480"/>
                  <a:pt x="3918585" y="30480"/>
                </a:cubicBezTo>
                <a:cubicBezTo>
                  <a:pt x="3917633" y="30480"/>
                  <a:pt x="3917633" y="30480"/>
                  <a:pt x="3918585" y="30480"/>
                </a:cubicBezTo>
                <a:lnTo>
                  <a:pt x="3918585" y="30480"/>
                </a:lnTo>
                <a:close/>
                <a:moveTo>
                  <a:pt x="3919538" y="30480"/>
                </a:moveTo>
                <a:lnTo>
                  <a:pt x="3919538" y="30480"/>
                </a:lnTo>
                <a:cubicBezTo>
                  <a:pt x="3918585" y="30480"/>
                  <a:pt x="3918585" y="30480"/>
                  <a:pt x="3919538" y="30480"/>
                </a:cubicBezTo>
                <a:cubicBezTo>
                  <a:pt x="3918585" y="30480"/>
                  <a:pt x="3918585" y="30480"/>
                  <a:pt x="3919538" y="30480"/>
                </a:cubicBezTo>
                <a:lnTo>
                  <a:pt x="3919538" y="30480"/>
                </a:lnTo>
                <a:close/>
                <a:moveTo>
                  <a:pt x="4026218" y="2857"/>
                </a:moveTo>
                <a:lnTo>
                  <a:pt x="4026218" y="2857"/>
                </a:lnTo>
                <a:cubicBezTo>
                  <a:pt x="3993833" y="20003"/>
                  <a:pt x="3957638" y="30480"/>
                  <a:pt x="3919538" y="30480"/>
                </a:cubicBezTo>
                <a:cubicBezTo>
                  <a:pt x="3957638" y="30480"/>
                  <a:pt x="3994785" y="20003"/>
                  <a:pt x="4026218" y="2857"/>
                </a:cubicBezTo>
                <a:lnTo>
                  <a:pt x="4026218" y="2857"/>
                </a:lnTo>
                <a:close/>
                <a:moveTo>
                  <a:pt x="4027170" y="1905"/>
                </a:moveTo>
                <a:lnTo>
                  <a:pt x="4027170" y="1905"/>
                </a:lnTo>
                <a:cubicBezTo>
                  <a:pt x="4027170" y="2857"/>
                  <a:pt x="4027170" y="2857"/>
                  <a:pt x="4027170" y="1905"/>
                </a:cubicBezTo>
                <a:cubicBezTo>
                  <a:pt x="4027170" y="2857"/>
                  <a:pt x="4027170" y="2857"/>
                  <a:pt x="4027170" y="1905"/>
                </a:cubicBezTo>
                <a:lnTo>
                  <a:pt x="4027170" y="1905"/>
                </a:lnTo>
                <a:close/>
                <a:moveTo>
                  <a:pt x="4028122" y="1905"/>
                </a:moveTo>
                <a:lnTo>
                  <a:pt x="4028122" y="1905"/>
                </a:lnTo>
                <a:cubicBezTo>
                  <a:pt x="4028122" y="1905"/>
                  <a:pt x="4027170" y="1905"/>
                  <a:pt x="4027170" y="2857"/>
                </a:cubicBezTo>
                <a:cubicBezTo>
                  <a:pt x="4027170" y="1905"/>
                  <a:pt x="4028122" y="1905"/>
                  <a:pt x="4028122" y="1905"/>
                </a:cubicBezTo>
                <a:lnTo>
                  <a:pt x="4028122" y="1905"/>
                </a:lnTo>
                <a:close/>
                <a:moveTo>
                  <a:pt x="4029075" y="953"/>
                </a:moveTo>
                <a:lnTo>
                  <a:pt x="4029075" y="953"/>
                </a:lnTo>
                <a:cubicBezTo>
                  <a:pt x="4029075" y="1905"/>
                  <a:pt x="4028122" y="1905"/>
                  <a:pt x="4029075" y="953"/>
                </a:cubicBezTo>
                <a:cubicBezTo>
                  <a:pt x="4028122" y="1905"/>
                  <a:pt x="4029075" y="1905"/>
                  <a:pt x="4029075" y="953"/>
                </a:cubicBezTo>
                <a:lnTo>
                  <a:pt x="4029075" y="953"/>
                </a:lnTo>
                <a:close/>
                <a:moveTo>
                  <a:pt x="4030028" y="953"/>
                </a:moveTo>
                <a:lnTo>
                  <a:pt x="4030028" y="953"/>
                </a:lnTo>
                <a:cubicBezTo>
                  <a:pt x="4029075" y="953"/>
                  <a:pt x="4029075" y="953"/>
                  <a:pt x="4030028" y="953"/>
                </a:cubicBezTo>
                <a:cubicBezTo>
                  <a:pt x="4029075" y="953"/>
                  <a:pt x="4029075" y="953"/>
                  <a:pt x="4030028" y="953"/>
                </a:cubicBezTo>
                <a:lnTo>
                  <a:pt x="4030028" y="953"/>
                </a:lnTo>
                <a:close/>
                <a:moveTo>
                  <a:pt x="4030980" y="0"/>
                </a:moveTo>
                <a:lnTo>
                  <a:pt x="4030980" y="0"/>
                </a:lnTo>
                <a:cubicBezTo>
                  <a:pt x="4030028" y="0"/>
                  <a:pt x="4030028" y="953"/>
                  <a:pt x="4030980" y="0"/>
                </a:cubicBezTo>
                <a:cubicBezTo>
                  <a:pt x="4030028" y="953"/>
                  <a:pt x="4030028" y="0"/>
                  <a:pt x="4030980" y="0"/>
                </a:cubicBezTo>
                <a:lnTo>
                  <a:pt x="4030980" y="0"/>
                </a:lnTo>
                <a:close/>
                <a:moveTo>
                  <a:pt x="4030980" y="0"/>
                </a:moveTo>
                <a:lnTo>
                  <a:pt x="4030980" y="0"/>
                </a:lnTo>
                <a:cubicBezTo>
                  <a:pt x="4030980" y="0"/>
                  <a:pt x="4030980" y="0"/>
                  <a:pt x="4030980" y="0"/>
                </a:cubicBezTo>
                <a:cubicBezTo>
                  <a:pt x="4030980" y="0"/>
                  <a:pt x="4030980" y="0"/>
                  <a:pt x="4030980" y="0"/>
                </a:cubicBezTo>
                <a:close/>
              </a:path>
            </a:pathLst>
          </a:custGeom>
          <a:solidFill>
            <a:srgbClr val="535671"/>
          </a:solidFill>
          <a:ln w="9525" cap="flat">
            <a:noFill/>
            <a:prstDash val="solid"/>
            <a:miter/>
          </a:ln>
        </p:spPr>
        <p:txBody>
          <a:bodyPr rtlCol="0" anchor="ctr"/>
          <a:lstStyle/>
          <a:p>
            <a:endParaRPr lang="ja-JP" altLang="en-US"/>
          </a:p>
        </p:txBody>
      </p:sp>
      <p:sp>
        <p:nvSpPr>
          <p:cNvPr id="45" name="フリーフォーム 44">
            <a:extLst>
              <a:ext uri="{FF2B5EF4-FFF2-40B4-BE49-F238E27FC236}">
                <a16:creationId xmlns:a16="http://schemas.microsoft.com/office/drawing/2014/main" id="{E640D2AD-1F65-A64A-B5F1-E165D19F083E}"/>
              </a:ext>
            </a:extLst>
          </p:cNvPr>
          <p:cNvSpPr/>
          <p:nvPr/>
        </p:nvSpPr>
        <p:spPr>
          <a:xfrm>
            <a:off x="7368474" y="4855757"/>
            <a:ext cx="4542323" cy="103745"/>
          </a:xfrm>
          <a:custGeom>
            <a:avLst/>
            <a:gdLst>
              <a:gd name="connsiteX0" fmla="*/ 4335780 w 4335780"/>
              <a:gd name="connsiteY0" fmla="*/ 0 h 102869"/>
              <a:gd name="connsiteX1" fmla="*/ 0 w 4335780"/>
              <a:gd name="connsiteY1" fmla="*/ 0 h 102869"/>
              <a:gd name="connsiteX2" fmla="*/ 209550 w 4335780"/>
              <a:gd name="connsiteY2" fmla="*/ 102870 h 102869"/>
              <a:gd name="connsiteX3" fmla="*/ 209550 w 4335780"/>
              <a:gd name="connsiteY3" fmla="*/ 102870 h 102869"/>
              <a:gd name="connsiteX4" fmla="*/ 210503 w 4335780"/>
              <a:gd name="connsiteY4" fmla="*/ 102870 h 102869"/>
              <a:gd name="connsiteX5" fmla="*/ 4124325 w 4335780"/>
              <a:gd name="connsiteY5" fmla="*/ 102870 h 102869"/>
              <a:gd name="connsiteX6" fmla="*/ 4124325 w 4335780"/>
              <a:gd name="connsiteY6" fmla="*/ 102870 h 102869"/>
              <a:gd name="connsiteX7" fmla="*/ 4125278 w 4335780"/>
              <a:gd name="connsiteY7" fmla="*/ 102870 h 102869"/>
              <a:gd name="connsiteX8" fmla="*/ 4125278 w 4335780"/>
              <a:gd name="connsiteY8" fmla="*/ 102870 h 102869"/>
              <a:gd name="connsiteX9" fmla="*/ 4126230 w 4335780"/>
              <a:gd name="connsiteY9" fmla="*/ 102870 h 102869"/>
              <a:gd name="connsiteX10" fmla="*/ 4127183 w 4335780"/>
              <a:gd name="connsiteY10" fmla="*/ 102870 h 102869"/>
              <a:gd name="connsiteX11" fmla="*/ 4127183 w 4335780"/>
              <a:gd name="connsiteY11" fmla="*/ 102870 h 102869"/>
              <a:gd name="connsiteX12" fmla="*/ 4128135 w 4335780"/>
              <a:gd name="connsiteY12" fmla="*/ 102870 h 102869"/>
              <a:gd name="connsiteX13" fmla="*/ 4128135 w 4335780"/>
              <a:gd name="connsiteY13" fmla="*/ 102870 h 102869"/>
              <a:gd name="connsiteX14" fmla="*/ 4234815 w 4335780"/>
              <a:gd name="connsiteY14" fmla="*/ 80963 h 102869"/>
              <a:gd name="connsiteX15" fmla="*/ 4234815 w 4335780"/>
              <a:gd name="connsiteY15" fmla="*/ 80963 h 102869"/>
              <a:gd name="connsiteX16" fmla="*/ 4235768 w 4335780"/>
              <a:gd name="connsiteY16" fmla="*/ 80963 h 102869"/>
              <a:gd name="connsiteX17" fmla="*/ 4235768 w 4335780"/>
              <a:gd name="connsiteY17" fmla="*/ 80963 h 102869"/>
              <a:gd name="connsiteX18" fmla="*/ 4236720 w 4335780"/>
              <a:gd name="connsiteY18" fmla="*/ 80963 h 102869"/>
              <a:gd name="connsiteX19" fmla="*/ 4236720 w 4335780"/>
              <a:gd name="connsiteY19" fmla="*/ 80963 h 102869"/>
              <a:gd name="connsiteX20" fmla="*/ 4236720 w 4335780"/>
              <a:gd name="connsiteY20" fmla="*/ 80963 h 102869"/>
              <a:gd name="connsiteX21" fmla="*/ 4236720 w 4335780"/>
              <a:gd name="connsiteY21" fmla="*/ 80963 h 102869"/>
              <a:gd name="connsiteX22" fmla="*/ 4236720 w 4335780"/>
              <a:gd name="connsiteY22" fmla="*/ 80963 h 102869"/>
              <a:gd name="connsiteX23" fmla="*/ 4237673 w 4335780"/>
              <a:gd name="connsiteY23" fmla="*/ 80963 h 102869"/>
              <a:gd name="connsiteX24" fmla="*/ 4237673 w 4335780"/>
              <a:gd name="connsiteY24" fmla="*/ 80963 h 102869"/>
              <a:gd name="connsiteX25" fmla="*/ 4238625 w 4335780"/>
              <a:gd name="connsiteY25" fmla="*/ 80963 h 102869"/>
              <a:gd name="connsiteX26" fmla="*/ 4238625 w 4335780"/>
              <a:gd name="connsiteY26" fmla="*/ 80963 h 102869"/>
              <a:gd name="connsiteX27" fmla="*/ 4335780 w 4335780"/>
              <a:gd name="connsiteY27" fmla="*/ 0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35780" h="102869">
                <a:moveTo>
                  <a:pt x="4335780" y="0"/>
                </a:moveTo>
                <a:lnTo>
                  <a:pt x="0" y="0"/>
                </a:lnTo>
                <a:cubicBezTo>
                  <a:pt x="37147" y="60960"/>
                  <a:pt x="117158" y="102870"/>
                  <a:pt x="209550" y="102870"/>
                </a:cubicBezTo>
                <a:lnTo>
                  <a:pt x="209550" y="102870"/>
                </a:lnTo>
                <a:cubicBezTo>
                  <a:pt x="209550" y="102870"/>
                  <a:pt x="210503" y="102870"/>
                  <a:pt x="210503" y="102870"/>
                </a:cubicBezTo>
                <a:lnTo>
                  <a:pt x="4124325" y="102870"/>
                </a:lnTo>
                <a:cubicBezTo>
                  <a:pt x="4124325" y="102870"/>
                  <a:pt x="4124325" y="102870"/>
                  <a:pt x="4124325" y="102870"/>
                </a:cubicBezTo>
                <a:cubicBezTo>
                  <a:pt x="4124325" y="102870"/>
                  <a:pt x="4125278" y="102870"/>
                  <a:pt x="4125278" y="102870"/>
                </a:cubicBezTo>
                <a:cubicBezTo>
                  <a:pt x="4125278" y="102870"/>
                  <a:pt x="4125278" y="102870"/>
                  <a:pt x="4125278" y="102870"/>
                </a:cubicBezTo>
                <a:cubicBezTo>
                  <a:pt x="4125278" y="102870"/>
                  <a:pt x="4125278" y="102870"/>
                  <a:pt x="4126230" y="102870"/>
                </a:cubicBezTo>
                <a:cubicBezTo>
                  <a:pt x="4126230" y="102870"/>
                  <a:pt x="4127183" y="102870"/>
                  <a:pt x="4127183" y="102870"/>
                </a:cubicBezTo>
                <a:cubicBezTo>
                  <a:pt x="4127183" y="102870"/>
                  <a:pt x="4127183" y="102870"/>
                  <a:pt x="4127183" y="102870"/>
                </a:cubicBezTo>
                <a:cubicBezTo>
                  <a:pt x="4127183" y="102870"/>
                  <a:pt x="4127183" y="102870"/>
                  <a:pt x="4128135" y="102870"/>
                </a:cubicBezTo>
                <a:cubicBezTo>
                  <a:pt x="4128135" y="102870"/>
                  <a:pt x="4128135" y="102870"/>
                  <a:pt x="4128135" y="102870"/>
                </a:cubicBezTo>
                <a:cubicBezTo>
                  <a:pt x="4167188" y="101918"/>
                  <a:pt x="4203383" y="94297"/>
                  <a:pt x="4234815" y="80963"/>
                </a:cubicBezTo>
                <a:cubicBezTo>
                  <a:pt x="4234815" y="80963"/>
                  <a:pt x="4234815" y="80963"/>
                  <a:pt x="4234815" y="80963"/>
                </a:cubicBezTo>
                <a:cubicBezTo>
                  <a:pt x="4234815" y="80963"/>
                  <a:pt x="4234815" y="80963"/>
                  <a:pt x="4235768" y="80963"/>
                </a:cubicBezTo>
                <a:cubicBezTo>
                  <a:pt x="4235768" y="80963"/>
                  <a:pt x="4235768" y="80963"/>
                  <a:pt x="4235768" y="80963"/>
                </a:cubicBezTo>
                <a:cubicBezTo>
                  <a:pt x="4235768" y="80963"/>
                  <a:pt x="4236720" y="80963"/>
                  <a:pt x="4236720" y="80963"/>
                </a:cubicBezTo>
                <a:cubicBezTo>
                  <a:pt x="4236720" y="80963"/>
                  <a:pt x="4236720" y="80963"/>
                  <a:pt x="4236720" y="80963"/>
                </a:cubicBezTo>
                <a:cubicBezTo>
                  <a:pt x="4236720" y="80963"/>
                  <a:pt x="4236720" y="80963"/>
                  <a:pt x="4236720" y="80963"/>
                </a:cubicBezTo>
                <a:cubicBezTo>
                  <a:pt x="4236720" y="80963"/>
                  <a:pt x="4236720" y="80963"/>
                  <a:pt x="4236720" y="80963"/>
                </a:cubicBezTo>
                <a:cubicBezTo>
                  <a:pt x="4236720" y="80963"/>
                  <a:pt x="4236720" y="80963"/>
                  <a:pt x="4236720" y="80963"/>
                </a:cubicBezTo>
                <a:cubicBezTo>
                  <a:pt x="4236720" y="80963"/>
                  <a:pt x="4236720" y="80963"/>
                  <a:pt x="4237673" y="80963"/>
                </a:cubicBezTo>
                <a:cubicBezTo>
                  <a:pt x="4237673" y="80963"/>
                  <a:pt x="4237673" y="80963"/>
                  <a:pt x="4237673" y="80963"/>
                </a:cubicBezTo>
                <a:cubicBezTo>
                  <a:pt x="4237673" y="80963"/>
                  <a:pt x="4237673" y="80963"/>
                  <a:pt x="4238625" y="80963"/>
                </a:cubicBezTo>
                <a:cubicBezTo>
                  <a:pt x="4238625" y="80963"/>
                  <a:pt x="4238625" y="80963"/>
                  <a:pt x="4238625" y="80963"/>
                </a:cubicBezTo>
                <a:cubicBezTo>
                  <a:pt x="4282440" y="60960"/>
                  <a:pt x="4314825" y="33338"/>
                  <a:pt x="4335780" y="0"/>
                </a:cubicBezTo>
                <a:close/>
              </a:path>
            </a:pathLst>
          </a:custGeom>
          <a:solidFill>
            <a:srgbClr val="66646D"/>
          </a:solidFill>
          <a:ln w="9525" cap="flat">
            <a:noFill/>
            <a:prstDash val="solid"/>
            <a:miter/>
          </a:ln>
        </p:spPr>
        <p:txBody>
          <a:bodyPr rtlCol="0" anchor="ctr"/>
          <a:lstStyle/>
          <a:p>
            <a:endParaRPr lang="ja-JP" altLang="en-US"/>
          </a:p>
        </p:txBody>
      </p:sp>
      <p:grpSp>
        <p:nvGrpSpPr>
          <p:cNvPr id="165" name="Google Shape;7573;p55">
            <a:extLst>
              <a:ext uri="{FF2B5EF4-FFF2-40B4-BE49-F238E27FC236}">
                <a16:creationId xmlns:a16="http://schemas.microsoft.com/office/drawing/2014/main" id="{31173163-6D37-0942-9231-E3BFDFE1A24F}"/>
              </a:ext>
            </a:extLst>
          </p:cNvPr>
          <p:cNvGrpSpPr/>
          <p:nvPr/>
        </p:nvGrpSpPr>
        <p:grpSpPr>
          <a:xfrm>
            <a:off x="5671686" y="3091720"/>
            <a:ext cx="1251825" cy="577800"/>
            <a:chOff x="834100" y="3642869"/>
            <a:chExt cx="1259483" cy="628426"/>
          </a:xfrm>
          <a:solidFill>
            <a:schemeClr val="bg2"/>
          </a:solidFill>
        </p:grpSpPr>
        <p:sp>
          <p:nvSpPr>
            <p:cNvPr id="166" name="Google Shape;7574;p55">
              <a:extLst>
                <a:ext uri="{FF2B5EF4-FFF2-40B4-BE49-F238E27FC236}">
                  <a16:creationId xmlns:a16="http://schemas.microsoft.com/office/drawing/2014/main" id="{4822CF80-FE11-F24C-ACE0-CE2D25C98CED}"/>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67" name="Google Shape;7575;p55">
              <a:extLst>
                <a:ext uri="{FF2B5EF4-FFF2-40B4-BE49-F238E27FC236}">
                  <a16:creationId xmlns:a16="http://schemas.microsoft.com/office/drawing/2014/main" id="{BFC1F8C1-FFBB-7D47-A9F9-FF2C2891392E}"/>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68" name="Google Shape;7576;p55">
              <a:extLst>
                <a:ext uri="{FF2B5EF4-FFF2-40B4-BE49-F238E27FC236}">
                  <a16:creationId xmlns:a16="http://schemas.microsoft.com/office/drawing/2014/main" id="{9AF3A154-D491-1541-B204-A80BB6D4434C}"/>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69" name="Google Shape;7577;p55">
              <a:extLst>
                <a:ext uri="{FF2B5EF4-FFF2-40B4-BE49-F238E27FC236}">
                  <a16:creationId xmlns:a16="http://schemas.microsoft.com/office/drawing/2014/main" id="{738A62B5-6684-4D46-AB87-DE454EDCA7B9}"/>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0" name="Google Shape;7578;p55">
              <a:extLst>
                <a:ext uri="{FF2B5EF4-FFF2-40B4-BE49-F238E27FC236}">
                  <a16:creationId xmlns:a16="http://schemas.microsoft.com/office/drawing/2014/main" id="{8650B909-627A-DB4F-A8A6-76851C360B68}"/>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1" name="Google Shape;7579;p55">
              <a:extLst>
                <a:ext uri="{FF2B5EF4-FFF2-40B4-BE49-F238E27FC236}">
                  <a16:creationId xmlns:a16="http://schemas.microsoft.com/office/drawing/2014/main" id="{41D529F0-ED30-514F-92F2-70355270ABAF}"/>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2" name="Google Shape;7580;p55">
              <a:extLst>
                <a:ext uri="{FF2B5EF4-FFF2-40B4-BE49-F238E27FC236}">
                  <a16:creationId xmlns:a16="http://schemas.microsoft.com/office/drawing/2014/main" id="{CA20380A-DC7D-6849-B643-FEDD13BA9313}"/>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3" name="Google Shape;7581;p55">
              <a:extLst>
                <a:ext uri="{FF2B5EF4-FFF2-40B4-BE49-F238E27FC236}">
                  <a16:creationId xmlns:a16="http://schemas.microsoft.com/office/drawing/2014/main" id="{CA72F528-2CC0-F143-876D-6AE042CFFCA1}"/>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4" name="Google Shape;7582;p55">
              <a:extLst>
                <a:ext uri="{FF2B5EF4-FFF2-40B4-BE49-F238E27FC236}">
                  <a16:creationId xmlns:a16="http://schemas.microsoft.com/office/drawing/2014/main" id="{2973DEEB-70AB-AB4E-952A-22DA9ABBE3C6}"/>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5" name="Google Shape;7583;p55">
              <a:extLst>
                <a:ext uri="{FF2B5EF4-FFF2-40B4-BE49-F238E27FC236}">
                  <a16:creationId xmlns:a16="http://schemas.microsoft.com/office/drawing/2014/main" id="{3A99B495-799B-3742-B57C-B4A9DA6C5C4D}"/>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6" name="Google Shape;7584;p55">
              <a:extLst>
                <a:ext uri="{FF2B5EF4-FFF2-40B4-BE49-F238E27FC236}">
                  <a16:creationId xmlns:a16="http://schemas.microsoft.com/office/drawing/2014/main" id="{4066D82B-7410-6644-899E-4EC6E084B2F4}"/>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7" name="Google Shape;7585;p55">
              <a:extLst>
                <a:ext uri="{FF2B5EF4-FFF2-40B4-BE49-F238E27FC236}">
                  <a16:creationId xmlns:a16="http://schemas.microsoft.com/office/drawing/2014/main" id="{49B13ECC-7458-004A-9944-1D9D0F82366A}"/>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8" name="Google Shape;7586;p55">
              <a:extLst>
                <a:ext uri="{FF2B5EF4-FFF2-40B4-BE49-F238E27FC236}">
                  <a16:creationId xmlns:a16="http://schemas.microsoft.com/office/drawing/2014/main" id="{6E5C132C-7EF4-CB47-B926-823CE2D9EC9F}"/>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79" name="Google Shape;7587;p55">
              <a:extLst>
                <a:ext uri="{FF2B5EF4-FFF2-40B4-BE49-F238E27FC236}">
                  <a16:creationId xmlns:a16="http://schemas.microsoft.com/office/drawing/2014/main" id="{95243620-55C0-F948-B9DA-C28AF557C385}"/>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80" name="Google Shape;7588;p55">
              <a:extLst>
                <a:ext uri="{FF2B5EF4-FFF2-40B4-BE49-F238E27FC236}">
                  <a16:creationId xmlns:a16="http://schemas.microsoft.com/office/drawing/2014/main" id="{D33567AB-A8B9-D443-87D3-6D2CD1B9DCBF}"/>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81" name="Google Shape;7589;p55">
              <a:extLst>
                <a:ext uri="{FF2B5EF4-FFF2-40B4-BE49-F238E27FC236}">
                  <a16:creationId xmlns:a16="http://schemas.microsoft.com/office/drawing/2014/main" id="{CA3E31BC-682D-7E46-BF7D-60C5A2A77E51}"/>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82" name="Google Shape;7590;p55">
              <a:extLst>
                <a:ext uri="{FF2B5EF4-FFF2-40B4-BE49-F238E27FC236}">
                  <a16:creationId xmlns:a16="http://schemas.microsoft.com/office/drawing/2014/main" id="{7F9194BA-2E79-784F-A3AD-1959F4BB60B3}"/>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83" name="Google Shape;7591;p55">
              <a:extLst>
                <a:ext uri="{FF2B5EF4-FFF2-40B4-BE49-F238E27FC236}">
                  <a16:creationId xmlns:a16="http://schemas.microsoft.com/office/drawing/2014/main" id="{693AAECF-4ABA-EE4D-9FD1-9479E5705CBF}"/>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84" name="Google Shape;7592;p55">
              <a:extLst>
                <a:ext uri="{FF2B5EF4-FFF2-40B4-BE49-F238E27FC236}">
                  <a16:creationId xmlns:a16="http://schemas.microsoft.com/office/drawing/2014/main" id="{62848A30-1ED4-134B-83FB-A3A3B9D253CF}"/>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85" name="Google Shape;7593;p55">
              <a:extLst>
                <a:ext uri="{FF2B5EF4-FFF2-40B4-BE49-F238E27FC236}">
                  <a16:creationId xmlns:a16="http://schemas.microsoft.com/office/drawing/2014/main" id="{B50954B2-7523-5645-ADC2-CAAEBCC63BB8}"/>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86" name="Google Shape;7594;p55">
              <a:extLst>
                <a:ext uri="{FF2B5EF4-FFF2-40B4-BE49-F238E27FC236}">
                  <a16:creationId xmlns:a16="http://schemas.microsoft.com/office/drawing/2014/main" id="{7D1AB11B-AD2E-3E43-8211-D9A9955E5B11}"/>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87" name="Google Shape;7595;p55">
              <a:extLst>
                <a:ext uri="{FF2B5EF4-FFF2-40B4-BE49-F238E27FC236}">
                  <a16:creationId xmlns:a16="http://schemas.microsoft.com/office/drawing/2014/main" id="{239425A8-F6D9-3B4D-B66A-8E8421A060AA}"/>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88" name="Google Shape;7596;p55">
              <a:extLst>
                <a:ext uri="{FF2B5EF4-FFF2-40B4-BE49-F238E27FC236}">
                  <a16:creationId xmlns:a16="http://schemas.microsoft.com/office/drawing/2014/main" id="{FDB2D9F1-7D5C-D440-B0C4-03C24BAEB3B1}"/>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89" name="Google Shape;7597;p55">
              <a:extLst>
                <a:ext uri="{FF2B5EF4-FFF2-40B4-BE49-F238E27FC236}">
                  <a16:creationId xmlns:a16="http://schemas.microsoft.com/office/drawing/2014/main" id="{7DECEAEE-07CD-3D49-8DC4-F241BCE47D48}"/>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90" name="Google Shape;7598;p55">
              <a:extLst>
                <a:ext uri="{FF2B5EF4-FFF2-40B4-BE49-F238E27FC236}">
                  <a16:creationId xmlns:a16="http://schemas.microsoft.com/office/drawing/2014/main" id="{D4E681BB-CE6E-3746-B51E-BE2AC0ED056C}"/>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nvGrpSpPr>
            <p:cNvPr id="191" name="Google Shape;7599;p55">
              <a:extLst>
                <a:ext uri="{FF2B5EF4-FFF2-40B4-BE49-F238E27FC236}">
                  <a16:creationId xmlns:a16="http://schemas.microsoft.com/office/drawing/2014/main" id="{AF91F1BF-921C-A345-A70D-7B31428A86CB}"/>
                </a:ext>
              </a:extLst>
            </p:cNvPr>
            <p:cNvGrpSpPr/>
            <p:nvPr/>
          </p:nvGrpSpPr>
          <p:grpSpPr>
            <a:xfrm>
              <a:off x="1360364" y="3847835"/>
              <a:ext cx="208119" cy="224359"/>
              <a:chOff x="1360769" y="3847100"/>
              <a:chExt cx="208119" cy="224359"/>
            </a:xfrm>
            <a:grpFill/>
          </p:grpSpPr>
          <p:sp>
            <p:nvSpPr>
              <p:cNvPr id="206" name="Google Shape;7600;p55">
                <a:extLst>
                  <a:ext uri="{FF2B5EF4-FFF2-40B4-BE49-F238E27FC236}">
                    <a16:creationId xmlns:a16="http://schemas.microsoft.com/office/drawing/2014/main" id="{88AC757B-0937-F64A-8591-05B41EC15F6C}"/>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07" name="Google Shape;7601;p55">
                <a:extLst>
                  <a:ext uri="{FF2B5EF4-FFF2-40B4-BE49-F238E27FC236}">
                    <a16:creationId xmlns:a16="http://schemas.microsoft.com/office/drawing/2014/main" id="{49D79F4C-7487-5F43-AD88-DFB6D6548E39}"/>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08" name="Google Shape;7602;p55">
                <a:extLst>
                  <a:ext uri="{FF2B5EF4-FFF2-40B4-BE49-F238E27FC236}">
                    <a16:creationId xmlns:a16="http://schemas.microsoft.com/office/drawing/2014/main" id="{00105237-5D10-8F40-BC03-886815E91E73}"/>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09" name="Google Shape;7603;p55">
                <a:extLst>
                  <a:ext uri="{FF2B5EF4-FFF2-40B4-BE49-F238E27FC236}">
                    <a16:creationId xmlns:a16="http://schemas.microsoft.com/office/drawing/2014/main" id="{AD3E2948-05A1-0848-A962-A6B39763D6B0}"/>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0" name="Google Shape;7604;p55">
                <a:extLst>
                  <a:ext uri="{FF2B5EF4-FFF2-40B4-BE49-F238E27FC236}">
                    <a16:creationId xmlns:a16="http://schemas.microsoft.com/office/drawing/2014/main" id="{26999CBF-80EA-8943-B894-D23BD46E01D4}"/>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1" name="Google Shape;7605;p55">
                <a:extLst>
                  <a:ext uri="{FF2B5EF4-FFF2-40B4-BE49-F238E27FC236}">
                    <a16:creationId xmlns:a16="http://schemas.microsoft.com/office/drawing/2014/main" id="{905D7408-A2AE-5A4C-8C34-1257DAD06EA7}"/>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2" name="Google Shape;7606;p55">
                <a:extLst>
                  <a:ext uri="{FF2B5EF4-FFF2-40B4-BE49-F238E27FC236}">
                    <a16:creationId xmlns:a16="http://schemas.microsoft.com/office/drawing/2014/main" id="{4F84F059-0D7D-2244-B97D-339A9BD83570}"/>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3" name="Google Shape;7607;p55">
                <a:extLst>
                  <a:ext uri="{FF2B5EF4-FFF2-40B4-BE49-F238E27FC236}">
                    <a16:creationId xmlns:a16="http://schemas.microsoft.com/office/drawing/2014/main" id="{63B05F2E-A69B-794C-8E88-49912EE038FD}"/>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4" name="Google Shape;7608;p55">
                <a:extLst>
                  <a:ext uri="{FF2B5EF4-FFF2-40B4-BE49-F238E27FC236}">
                    <a16:creationId xmlns:a16="http://schemas.microsoft.com/office/drawing/2014/main" id="{4BB4BFAE-51BC-D747-A1F9-CB1FA490F264}"/>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5" name="Google Shape;7609;p55">
                <a:extLst>
                  <a:ext uri="{FF2B5EF4-FFF2-40B4-BE49-F238E27FC236}">
                    <a16:creationId xmlns:a16="http://schemas.microsoft.com/office/drawing/2014/main" id="{C901C47D-88A0-3843-9ECC-7D397F8E3F1C}"/>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grpFill/>
              <a:ln w="952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6" name="Google Shape;7610;p55">
                <a:extLst>
                  <a:ext uri="{FF2B5EF4-FFF2-40B4-BE49-F238E27FC236}">
                    <a16:creationId xmlns:a16="http://schemas.microsoft.com/office/drawing/2014/main" id="{994DB365-1115-C44A-B56B-04C51E55B307}"/>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7" name="Google Shape;7611;p55">
                <a:extLst>
                  <a:ext uri="{FF2B5EF4-FFF2-40B4-BE49-F238E27FC236}">
                    <a16:creationId xmlns:a16="http://schemas.microsoft.com/office/drawing/2014/main" id="{F0EFC4B2-4FD1-E444-8942-B2E1F18ED7F0}"/>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8" name="Google Shape;7612;p55">
                <a:extLst>
                  <a:ext uri="{FF2B5EF4-FFF2-40B4-BE49-F238E27FC236}">
                    <a16:creationId xmlns:a16="http://schemas.microsoft.com/office/drawing/2014/main" id="{0A75946B-8638-AD4B-BE08-C018E66EDF63}"/>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19" name="Google Shape;7613;p55">
                <a:extLst>
                  <a:ext uri="{FF2B5EF4-FFF2-40B4-BE49-F238E27FC236}">
                    <a16:creationId xmlns:a16="http://schemas.microsoft.com/office/drawing/2014/main" id="{A332787D-EA07-4C45-B1D8-622294D6535E}"/>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20" name="Google Shape;7614;p55">
                <a:extLst>
                  <a:ext uri="{FF2B5EF4-FFF2-40B4-BE49-F238E27FC236}">
                    <a16:creationId xmlns:a16="http://schemas.microsoft.com/office/drawing/2014/main" id="{27A2349C-2D65-C647-9C1B-86056D7FDB44}"/>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21" name="Google Shape;7615;p55">
                <a:extLst>
                  <a:ext uri="{FF2B5EF4-FFF2-40B4-BE49-F238E27FC236}">
                    <a16:creationId xmlns:a16="http://schemas.microsoft.com/office/drawing/2014/main" id="{9C69538A-E868-AD42-9D65-F3826B3C3314}"/>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22" name="Google Shape;7616;p55">
                <a:extLst>
                  <a:ext uri="{FF2B5EF4-FFF2-40B4-BE49-F238E27FC236}">
                    <a16:creationId xmlns:a16="http://schemas.microsoft.com/office/drawing/2014/main" id="{CEEB5245-D735-C44F-A803-BA6D5DC4F46B}"/>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23" name="Google Shape;7617;p55">
                <a:extLst>
                  <a:ext uri="{FF2B5EF4-FFF2-40B4-BE49-F238E27FC236}">
                    <a16:creationId xmlns:a16="http://schemas.microsoft.com/office/drawing/2014/main" id="{66414B02-3429-FB46-B3FC-57287FF2C56E}"/>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24" name="Google Shape;7618;p55">
                <a:extLst>
                  <a:ext uri="{FF2B5EF4-FFF2-40B4-BE49-F238E27FC236}">
                    <a16:creationId xmlns:a16="http://schemas.microsoft.com/office/drawing/2014/main" id="{9599BCEF-6E0B-1547-B6FF-BEB27AF7AFD9}"/>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25" name="Google Shape;7619;p55">
                <a:extLst>
                  <a:ext uri="{FF2B5EF4-FFF2-40B4-BE49-F238E27FC236}">
                    <a16:creationId xmlns:a16="http://schemas.microsoft.com/office/drawing/2014/main" id="{79307579-776F-8C4D-81FE-B6A923451B28}"/>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grpFill/>
              <a:ln w="952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sp>
          <p:nvSpPr>
            <p:cNvPr id="192" name="Google Shape;7620;p55">
              <a:extLst>
                <a:ext uri="{FF2B5EF4-FFF2-40B4-BE49-F238E27FC236}">
                  <a16:creationId xmlns:a16="http://schemas.microsoft.com/office/drawing/2014/main" id="{73982403-C676-724B-B4E2-A12587448079}"/>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93" name="Google Shape;7621;p55">
              <a:extLst>
                <a:ext uri="{FF2B5EF4-FFF2-40B4-BE49-F238E27FC236}">
                  <a16:creationId xmlns:a16="http://schemas.microsoft.com/office/drawing/2014/main" id="{518C4F6D-AECA-644C-98CC-D2C1BD791E69}"/>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94" name="Google Shape;7622;p55">
              <a:extLst>
                <a:ext uri="{FF2B5EF4-FFF2-40B4-BE49-F238E27FC236}">
                  <a16:creationId xmlns:a16="http://schemas.microsoft.com/office/drawing/2014/main" id="{923EF7FB-89EA-DD4C-B6A4-CAB289F58232}"/>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95" name="Google Shape;7623;p55">
              <a:extLst>
                <a:ext uri="{FF2B5EF4-FFF2-40B4-BE49-F238E27FC236}">
                  <a16:creationId xmlns:a16="http://schemas.microsoft.com/office/drawing/2014/main" id="{C555A7A1-F388-B24D-9053-EF0B7250211B}"/>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96" name="Google Shape;7624;p55">
              <a:extLst>
                <a:ext uri="{FF2B5EF4-FFF2-40B4-BE49-F238E27FC236}">
                  <a16:creationId xmlns:a16="http://schemas.microsoft.com/office/drawing/2014/main" id="{0284E52B-4FFB-264E-B3E0-151107EDD9E7}"/>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97" name="Google Shape;7625;p55">
              <a:extLst>
                <a:ext uri="{FF2B5EF4-FFF2-40B4-BE49-F238E27FC236}">
                  <a16:creationId xmlns:a16="http://schemas.microsoft.com/office/drawing/2014/main" id="{3458856A-CC19-C74F-861C-879D27317446}"/>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98" name="Google Shape;7626;p55">
              <a:extLst>
                <a:ext uri="{FF2B5EF4-FFF2-40B4-BE49-F238E27FC236}">
                  <a16:creationId xmlns:a16="http://schemas.microsoft.com/office/drawing/2014/main" id="{298A377C-5292-EE43-9B8A-1025FF2DAE71}"/>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99" name="Google Shape;7627;p55">
              <a:extLst>
                <a:ext uri="{FF2B5EF4-FFF2-40B4-BE49-F238E27FC236}">
                  <a16:creationId xmlns:a16="http://schemas.microsoft.com/office/drawing/2014/main" id="{8282CD52-2827-9643-B453-4994951F4152}"/>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00" name="Google Shape;7628;p55">
              <a:extLst>
                <a:ext uri="{FF2B5EF4-FFF2-40B4-BE49-F238E27FC236}">
                  <a16:creationId xmlns:a16="http://schemas.microsoft.com/office/drawing/2014/main" id="{89A7218A-B8D9-E84F-9DCC-7711F64FC2F4}"/>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01" name="Google Shape;7629;p55">
              <a:extLst>
                <a:ext uri="{FF2B5EF4-FFF2-40B4-BE49-F238E27FC236}">
                  <a16:creationId xmlns:a16="http://schemas.microsoft.com/office/drawing/2014/main" id="{5191A4B2-AD4A-D14B-84B4-CDD9A6B1560B}"/>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02" name="Google Shape;7630;p55">
              <a:extLst>
                <a:ext uri="{FF2B5EF4-FFF2-40B4-BE49-F238E27FC236}">
                  <a16:creationId xmlns:a16="http://schemas.microsoft.com/office/drawing/2014/main" id="{E648AF69-AFA1-0842-AF74-D1445FFA32C5}"/>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03" name="Google Shape;7631;p55">
              <a:extLst>
                <a:ext uri="{FF2B5EF4-FFF2-40B4-BE49-F238E27FC236}">
                  <a16:creationId xmlns:a16="http://schemas.microsoft.com/office/drawing/2014/main" id="{6626C596-C1BD-F543-B0D2-313574B02732}"/>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04" name="Google Shape;7632;p55">
              <a:extLst>
                <a:ext uri="{FF2B5EF4-FFF2-40B4-BE49-F238E27FC236}">
                  <a16:creationId xmlns:a16="http://schemas.microsoft.com/office/drawing/2014/main" id="{1883B31B-FD93-DD45-92FD-F63F0DAD0818}"/>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205" name="Google Shape;7633;p55">
              <a:extLst>
                <a:ext uri="{FF2B5EF4-FFF2-40B4-BE49-F238E27FC236}">
                  <a16:creationId xmlns:a16="http://schemas.microsoft.com/office/drawing/2014/main" id="{B9368D6F-F2CA-8E49-A38C-76C10CDF8AFC}"/>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cxnSp>
        <p:nvCxnSpPr>
          <p:cNvPr id="226" name="直線矢印コネクタ 225">
            <a:extLst>
              <a:ext uri="{FF2B5EF4-FFF2-40B4-BE49-F238E27FC236}">
                <a16:creationId xmlns:a16="http://schemas.microsoft.com/office/drawing/2014/main" id="{783007A2-EE1D-A248-8E0D-B5AAF412C12A}"/>
              </a:ext>
            </a:extLst>
          </p:cNvPr>
          <p:cNvCxnSpPr>
            <a:cxnSpLocks/>
          </p:cNvCxnSpPr>
          <p:nvPr/>
        </p:nvCxnSpPr>
        <p:spPr>
          <a:xfrm>
            <a:off x="5329734" y="3981347"/>
            <a:ext cx="1991360" cy="0"/>
          </a:xfrm>
          <a:prstGeom prst="straightConnector1">
            <a:avLst/>
          </a:prstGeom>
          <a:ln w="19050">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7" name="テキスト ボックス 226">
            <a:extLst>
              <a:ext uri="{FF2B5EF4-FFF2-40B4-BE49-F238E27FC236}">
                <a16:creationId xmlns:a16="http://schemas.microsoft.com/office/drawing/2014/main" id="{D1683D8C-5E66-F744-ACCA-624B02FD1A5B}"/>
              </a:ext>
            </a:extLst>
          </p:cNvPr>
          <p:cNvSpPr txBox="1"/>
          <p:nvPr/>
        </p:nvSpPr>
        <p:spPr>
          <a:xfrm>
            <a:off x="5330758" y="4023489"/>
            <a:ext cx="1980029" cy="1015663"/>
          </a:xfrm>
          <a:prstGeom prst="rect">
            <a:avLst/>
          </a:prstGeom>
          <a:noFill/>
        </p:spPr>
        <p:txBody>
          <a:bodyPr wrap="none" rtlCol="0">
            <a:spAutoFit/>
          </a:bodyPr>
          <a:lstStyle/>
          <a:p>
            <a:pPr algn="ctr"/>
            <a:r>
              <a:rPr kumimoji="1" lang="ja-JP" altLang="en-US" sz="2000">
                <a:solidFill>
                  <a:schemeClr val="bg2"/>
                </a:solidFill>
                <a:latin typeface="Yu Gothic Medium" panose="020B0400000000000000" pitchFamily="34" charset="-128"/>
                <a:ea typeface="Yu Gothic Medium" panose="020B0400000000000000" pitchFamily="34" charset="-128"/>
              </a:rPr>
              <a:t>会話から盛り</a:t>
            </a:r>
            <a:endParaRPr kumimoji="1" lang="en-US" altLang="ja-JP" sz="2000" dirty="0">
              <a:solidFill>
                <a:schemeClr val="bg2"/>
              </a:solidFill>
              <a:latin typeface="Yu Gothic Medium" panose="020B0400000000000000" pitchFamily="34" charset="-128"/>
              <a:ea typeface="Yu Gothic Medium" panose="020B0400000000000000" pitchFamily="34" charset="-128"/>
            </a:endParaRPr>
          </a:p>
          <a:p>
            <a:pPr algn="ctr"/>
            <a:r>
              <a:rPr kumimoji="1" lang="ja-JP" altLang="en-US" sz="2000">
                <a:solidFill>
                  <a:schemeClr val="bg2"/>
                </a:solidFill>
                <a:latin typeface="Yu Gothic Medium" panose="020B0400000000000000" pitchFamily="34" charset="-128"/>
                <a:ea typeface="Yu Gothic Medium" panose="020B0400000000000000" pitchFamily="34" charset="-128"/>
              </a:rPr>
              <a:t>上がり度を</a:t>
            </a:r>
            <a:endParaRPr kumimoji="1" lang="en-US" altLang="ja-JP" sz="2000" dirty="0">
              <a:solidFill>
                <a:schemeClr val="bg2"/>
              </a:solidFill>
              <a:latin typeface="Yu Gothic Medium" panose="020B0400000000000000" pitchFamily="34" charset="-128"/>
              <a:ea typeface="Yu Gothic Medium" panose="020B0400000000000000" pitchFamily="34" charset="-128"/>
            </a:endParaRPr>
          </a:p>
          <a:p>
            <a:pPr algn="ctr"/>
            <a:r>
              <a:rPr lang="ja-JP" altLang="en-US" sz="2000">
                <a:solidFill>
                  <a:schemeClr val="bg2"/>
                </a:solidFill>
                <a:latin typeface="Yu Gothic Medium" panose="020B0400000000000000" pitchFamily="34" charset="-128"/>
                <a:ea typeface="Yu Gothic Medium" panose="020B0400000000000000" pitchFamily="34" charset="-128"/>
              </a:rPr>
              <a:t>機械学習で</a:t>
            </a:r>
            <a:r>
              <a:rPr kumimoji="1" lang="ja-JP" altLang="en-US" sz="2000">
                <a:solidFill>
                  <a:schemeClr val="bg2"/>
                </a:solidFill>
                <a:latin typeface="Yu Gothic Medium" panose="020B0400000000000000" pitchFamily="34" charset="-128"/>
                <a:ea typeface="Yu Gothic Medium" panose="020B0400000000000000" pitchFamily="34" charset="-128"/>
              </a:rPr>
              <a:t>推定</a:t>
            </a:r>
          </a:p>
        </p:txBody>
      </p:sp>
      <p:sp>
        <p:nvSpPr>
          <p:cNvPr id="228" name="テキスト ボックス 227">
            <a:extLst>
              <a:ext uri="{FF2B5EF4-FFF2-40B4-BE49-F238E27FC236}">
                <a16:creationId xmlns:a16="http://schemas.microsoft.com/office/drawing/2014/main" id="{2B0D9D2F-5088-C64F-B3DD-9FEEFF6422E2}"/>
              </a:ext>
            </a:extLst>
          </p:cNvPr>
          <p:cNvSpPr txBox="1"/>
          <p:nvPr/>
        </p:nvSpPr>
        <p:spPr>
          <a:xfrm>
            <a:off x="1734109" y="5131967"/>
            <a:ext cx="2236510" cy="707886"/>
          </a:xfrm>
          <a:prstGeom prst="rect">
            <a:avLst/>
          </a:prstGeom>
          <a:noFill/>
        </p:spPr>
        <p:txBody>
          <a:bodyPr wrap="none" rtlCol="0">
            <a:spAutoFit/>
          </a:bodyPr>
          <a:lstStyle/>
          <a:p>
            <a:pPr algn="ctr"/>
            <a:r>
              <a:rPr kumimoji="1" lang="ja-JP" altLang="en-US" sz="2000">
                <a:latin typeface="Yu Gothic Medium" panose="020B0400000000000000" pitchFamily="34" charset="-128"/>
                <a:ea typeface="Yu Gothic Medium" panose="020B0400000000000000" pitchFamily="34" charset="-128"/>
              </a:rPr>
              <a:t>数分で終わる</a:t>
            </a:r>
            <a:endParaRPr kumimoji="1" lang="en-US" altLang="ja-JP" sz="2000" dirty="0">
              <a:latin typeface="Yu Gothic Medium" panose="020B0400000000000000" pitchFamily="34" charset="-128"/>
              <a:ea typeface="Yu Gothic Medium" panose="020B0400000000000000" pitchFamily="34" charset="-128"/>
            </a:endParaRPr>
          </a:p>
          <a:p>
            <a:pPr algn="ctr"/>
            <a:r>
              <a:rPr kumimoji="1" lang="ja-JP" altLang="en-US" sz="2000">
                <a:latin typeface="Yu Gothic Medium" panose="020B0400000000000000" pitchFamily="34" charset="-128"/>
                <a:ea typeface="Yu Gothic Medium" panose="020B0400000000000000" pitchFamily="34" charset="-128"/>
              </a:rPr>
              <a:t>アンケートに回答</a:t>
            </a:r>
          </a:p>
        </p:txBody>
      </p:sp>
      <p:sp>
        <p:nvSpPr>
          <p:cNvPr id="229" name="テキスト ボックス 228">
            <a:extLst>
              <a:ext uri="{FF2B5EF4-FFF2-40B4-BE49-F238E27FC236}">
                <a16:creationId xmlns:a16="http://schemas.microsoft.com/office/drawing/2014/main" id="{29ED31C4-5774-F74F-A182-3AA2ABA5FC2F}"/>
              </a:ext>
            </a:extLst>
          </p:cNvPr>
          <p:cNvSpPr txBox="1"/>
          <p:nvPr/>
        </p:nvSpPr>
        <p:spPr>
          <a:xfrm>
            <a:off x="7729319" y="5289943"/>
            <a:ext cx="3775394" cy="400110"/>
          </a:xfrm>
          <a:prstGeom prst="rect">
            <a:avLst/>
          </a:prstGeom>
          <a:noFill/>
        </p:spPr>
        <p:txBody>
          <a:bodyPr wrap="none" rtlCol="0">
            <a:spAutoFit/>
          </a:bodyPr>
          <a:lstStyle/>
          <a:p>
            <a:pPr algn="ctr"/>
            <a:r>
              <a:rPr kumimoji="1" lang="ja-JP" altLang="en-US" sz="2000">
                <a:latin typeface="Yu Gothic Medium" panose="020B0400000000000000" pitchFamily="34" charset="-128"/>
                <a:ea typeface="Yu Gothic Medium" panose="020B0400000000000000" pitchFamily="34" charset="-128"/>
              </a:rPr>
              <a:t>リアルタイムで話題提供・切替</a:t>
            </a:r>
          </a:p>
        </p:txBody>
      </p:sp>
      <p:sp>
        <p:nvSpPr>
          <p:cNvPr id="109" name="フリーフォーム 108">
            <a:extLst>
              <a:ext uri="{FF2B5EF4-FFF2-40B4-BE49-F238E27FC236}">
                <a16:creationId xmlns:a16="http://schemas.microsoft.com/office/drawing/2014/main" id="{860A4DD1-09C8-CE46-A786-BFF5EB422B62}"/>
              </a:ext>
            </a:extLst>
          </p:cNvPr>
          <p:cNvSpPr/>
          <p:nvPr/>
        </p:nvSpPr>
        <p:spPr>
          <a:xfrm>
            <a:off x="1055952" y="2439046"/>
            <a:ext cx="3690138" cy="2483179"/>
          </a:xfrm>
          <a:custGeom>
            <a:avLst/>
            <a:gdLst>
              <a:gd name="connsiteX0" fmla="*/ 3522345 w 3522344"/>
              <a:gd name="connsiteY0" fmla="*/ 2274570 h 2462212"/>
              <a:gd name="connsiteX1" fmla="*/ 3334703 w 3522344"/>
              <a:gd name="connsiteY1" fmla="*/ 2462213 h 2462212"/>
              <a:gd name="connsiteX2" fmla="*/ 187643 w 3522344"/>
              <a:gd name="connsiteY2" fmla="*/ 2462213 h 2462212"/>
              <a:gd name="connsiteX3" fmla="*/ 0 w 3522344"/>
              <a:gd name="connsiteY3" fmla="*/ 2274570 h 2462212"/>
              <a:gd name="connsiteX4" fmla="*/ 0 w 3522344"/>
              <a:gd name="connsiteY4" fmla="*/ 187643 h 2462212"/>
              <a:gd name="connsiteX5" fmla="*/ 187643 w 3522344"/>
              <a:gd name="connsiteY5" fmla="*/ 0 h 2462212"/>
              <a:gd name="connsiteX6" fmla="*/ 3334703 w 3522344"/>
              <a:gd name="connsiteY6" fmla="*/ 0 h 2462212"/>
              <a:gd name="connsiteX7" fmla="*/ 3522345 w 3522344"/>
              <a:gd name="connsiteY7" fmla="*/ 187643 h 2462212"/>
              <a:gd name="connsiteX8" fmla="*/ 3522345 w 3522344"/>
              <a:gd name="connsiteY8" fmla="*/ 2274570 h 246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2344" h="2462212">
                <a:moveTo>
                  <a:pt x="3522345" y="2274570"/>
                </a:moveTo>
                <a:cubicBezTo>
                  <a:pt x="3522345" y="2378393"/>
                  <a:pt x="3438525" y="2462213"/>
                  <a:pt x="3334703" y="2462213"/>
                </a:cubicBezTo>
                <a:lnTo>
                  <a:pt x="187643" y="2462213"/>
                </a:lnTo>
                <a:cubicBezTo>
                  <a:pt x="83820" y="2462213"/>
                  <a:pt x="0" y="2378393"/>
                  <a:pt x="0" y="2274570"/>
                </a:cubicBezTo>
                <a:lnTo>
                  <a:pt x="0" y="187643"/>
                </a:lnTo>
                <a:cubicBezTo>
                  <a:pt x="0" y="83820"/>
                  <a:pt x="83820" y="0"/>
                  <a:pt x="187643" y="0"/>
                </a:cubicBezTo>
                <a:lnTo>
                  <a:pt x="3334703" y="0"/>
                </a:lnTo>
                <a:cubicBezTo>
                  <a:pt x="3438525" y="0"/>
                  <a:pt x="3522345" y="83820"/>
                  <a:pt x="3522345" y="187643"/>
                </a:cubicBezTo>
                <a:lnTo>
                  <a:pt x="3522345" y="2274570"/>
                </a:lnTo>
                <a:close/>
              </a:path>
            </a:pathLst>
          </a:custGeom>
          <a:solidFill>
            <a:srgbClr val="1E0F00"/>
          </a:solidFill>
          <a:ln w="9525" cap="flat">
            <a:noFill/>
            <a:prstDash val="solid"/>
            <a:miter/>
          </a:ln>
        </p:spPr>
        <p:txBody>
          <a:bodyPr rtlCol="0" anchor="ctr"/>
          <a:lstStyle/>
          <a:p>
            <a:endParaRPr lang="ja-JP" altLang="en-US"/>
          </a:p>
        </p:txBody>
      </p:sp>
      <p:sp>
        <p:nvSpPr>
          <p:cNvPr id="110" name="フリーフォーム 109">
            <a:extLst>
              <a:ext uri="{FF2B5EF4-FFF2-40B4-BE49-F238E27FC236}">
                <a16:creationId xmlns:a16="http://schemas.microsoft.com/office/drawing/2014/main" id="{48CD7953-C143-9742-BE0D-DA63D3BCD716}"/>
              </a:ext>
            </a:extLst>
          </p:cNvPr>
          <p:cNvSpPr/>
          <p:nvPr/>
        </p:nvSpPr>
        <p:spPr>
          <a:xfrm>
            <a:off x="606909" y="4718576"/>
            <a:ext cx="4589223" cy="227664"/>
          </a:xfrm>
          <a:custGeom>
            <a:avLst/>
            <a:gdLst>
              <a:gd name="connsiteX0" fmla="*/ 0 w 4380547"/>
              <a:gd name="connsiteY0" fmla="*/ 0 h 225742"/>
              <a:gd name="connsiteX1" fmla="*/ 0 w 4380547"/>
              <a:gd name="connsiteY1" fmla="*/ 45720 h 225742"/>
              <a:gd name="connsiteX2" fmla="*/ 233362 w 4380547"/>
              <a:gd name="connsiteY2" fmla="*/ 225742 h 225742"/>
              <a:gd name="connsiteX3" fmla="*/ 4147185 w 4380547"/>
              <a:gd name="connsiteY3" fmla="*/ 225742 h 225742"/>
              <a:gd name="connsiteX4" fmla="*/ 4380548 w 4380547"/>
              <a:gd name="connsiteY4" fmla="*/ 45720 h 225742"/>
              <a:gd name="connsiteX5" fmla="*/ 4380548 w 4380547"/>
              <a:gd name="connsiteY5" fmla="*/ 0 h 225742"/>
              <a:gd name="connsiteX6" fmla="*/ 0 w 4380547"/>
              <a:gd name="connsiteY6" fmla="*/ 0 h 225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0547" h="225742">
                <a:moveTo>
                  <a:pt x="0" y="0"/>
                </a:moveTo>
                <a:lnTo>
                  <a:pt x="0" y="45720"/>
                </a:lnTo>
                <a:cubicBezTo>
                  <a:pt x="0" y="144780"/>
                  <a:pt x="104775" y="225742"/>
                  <a:pt x="233362" y="225742"/>
                </a:cubicBezTo>
                <a:lnTo>
                  <a:pt x="4147185" y="225742"/>
                </a:lnTo>
                <a:cubicBezTo>
                  <a:pt x="4275773" y="225742"/>
                  <a:pt x="4380548" y="144780"/>
                  <a:pt x="4380548" y="45720"/>
                </a:cubicBezTo>
                <a:lnTo>
                  <a:pt x="4380548" y="0"/>
                </a:lnTo>
                <a:lnTo>
                  <a:pt x="0" y="0"/>
                </a:lnTo>
                <a:close/>
              </a:path>
            </a:pathLst>
          </a:custGeom>
          <a:solidFill>
            <a:srgbClr val="D3D3D3"/>
          </a:solidFill>
          <a:ln w="9525" cap="flat">
            <a:noFill/>
            <a:prstDash val="solid"/>
            <a:miter/>
          </a:ln>
        </p:spPr>
        <p:txBody>
          <a:bodyPr rtlCol="0" anchor="ctr"/>
          <a:lstStyle/>
          <a:p>
            <a:endParaRPr lang="ja-JP" altLang="en-US"/>
          </a:p>
        </p:txBody>
      </p:sp>
      <p:sp>
        <p:nvSpPr>
          <p:cNvPr id="111" name="フリーフォーム 110">
            <a:extLst>
              <a:ext uri="{FF2B5EF4-FFF2-40B4-BE49-F238E27FC236}">
                <a16:creationId xmlns:a16="http://schemas.microsoft.com/office/drawing/2014/main" id="{8D34B77F-3733-7547-8EF3-8F189E8E9F7A}"/>
              </a:ext>
            </a:extLst>
          </p:cNvPr>
          <p:cNvSpPr/>
          <p:nvPr/>
        </p:nvSpPr>
        <p:spPr>
          <a:xfrm>
            <a:off x="849393" y="4981783"/>
            <a:ext cx="4223004" cy="30739"/>
          </a:xfrm>
          <a:custGeom>
            <a:avLst/>
            <a:gdLst>
              <a:gd name="connsiteX0" fmla="*/ 3915728 w 4030980"/>
              <a:gd name="connsiteY0" fmla="*/ 30480 h 30479"/>
              <a:gd name="connsiteX1" fmla="*/ 3915728 w 4030980"/>
              <a:gd name="connsiteY1" fmla="*/ 30480 h 30479"/>
              <a:gd name="connsiteX2" fmla="*/ 3915728 w 4030980"/>
              <a:gd name="connsiteY2" fmla="*/ 30480 h 30479"/>
              <a:gd name="connsiteX3" fmla="*/ 3915728 w 4030980"/>
              <a:gd name="connsiteY3" fmla="*/ 30480 h 30479"/>
              <a:gd name="connsiteX4" fmla="*/ 3915728 w 4030980"/>
              <a:gd name="connsiteY4" fmla="*/ 30480 h 30479"/>
              <a:gd name="connsiteX5" fmla="*/ 0 w 4030980"/>
              <a:gd name="connsiteY5" fmla="*/ 30480 h 30479"/>
              <a:gd name="connsiteX6" fmla="*/ 0 w 4030980"/>
              <a:gd name="connsiteY6" fmla="*/ 30480 h 30479"/>
              <a:gd name="connsiteX7" fmla="*/ 0 w 4030980"/>
              <a:gd name="connsiteY7" fmla="*/ 30480 h 30479"/>
              <a:gd name="connsiteX8" fmla="*/ 0 w 4030980"/>
              <a:gd name="connsiteY8" fmla="*/ 30480 h 30479"/>
              <a:gd name="connsiteX9" fmla="*/ 0 w 4030980"/>
              <a:gd name="connsiteY9" fmla="*/ 30480 h 30479"/>
              <a:gd name="connsiteX10" fmla="*/ 0 w 4030980"/>
              <a:gd name="connsiteY10" fmla="*/ 30480 h 30479"/>
              <a:gd name="connsiteX11" fmla="*/ 3916680 w 4030980"/>
              <a:gd name="connsiteY11" fmla="*/ 30480 h 30479"/>
              <a:gd name="connsiteX12" fmla="*/ 3916680 w 4030980"/>
              <a:gd name="connsiteY12" fmla="*/ 30480 h 30479"/>
              <a:gd name="connsiteX13" fmla="*/ 3916680 w 4030980"/>
              <a:gd name="connsiteY13" fmla="*/ 30480 h 30479"/>
              <a:gd name="connsiteX14" fmla="*/ 3916680 w 4030980"/>
              <a:gd name="connsiteY14" fmla="*/ 30480 h 30479"/>
              <a:gd name="connsiteX15" fmla="*/ 3916680 w 4030980"/>
              <a:gd name="connsiteY15" fmla="*/ 30480 h 30479"/>
              <a:gd name="connsiteX16" fmla="*/ 3918585 w 4030980"/>
              <a:gd name="connsiteY16" fmla="*/ 30480 h 30479"/>
              <a:gd name="connsiteX17" fmla="*/ 3918585 w 4030980"/>
              <a:gd name="connsiteY17" fmla="*/ 30480 h 30479"/>
              <a:gd name="connsiteX18" fmla="*/ 3918585 w 4030980"/>
              <a:gd name="connsiteY18" fmla="*/ 30480 h 30479"/>
              <a:gd name="connsiteX19" fmla="*/ 3918585 w 4030980"/>
              <a:gd name="connsiteY19" fmla="*/ 30480 h 30479"/>
              <a:gd name="connsiteX20" fmla="*/ 3918585 w 4030980"/>
              <a:gd name="connsiteY20" fmla="*/ 30480 h 30479"/>
              <a:gd name="connsiteX21" fmla="*/ 3919538 w 4030980"/>
              <a:gd name="connsiteY21" fmla="*/ 30480 h 30479"/>
              <a:gd name="connsiteX22" fmla="*/ 3919538 w 4030980"/>
              <a:gd name="connsiteY22" fmla="*/ 30480 h 30479"/>
              <a:gd name="connsiteX23" fmla="*/ 3919538 w 4030980"/>
              <a:gd name="connsiteY23" fmla="*/ 30480 h 30479"/>
              <a:gd name="connsiteX24" fmla="*/ 3919538 w 4030980"/>
              <a:gd name="connsiteY24" fmla="*/ 30480 h 30479"/>
              <a:gd name="connsiteX25" fmla="*/ 3919538 w 4030980"/>
              <a:gd name="connsiteY25" fmla="*/ 30480 h 30479"/>
              <a:gd name="connsiteX26" fmla="*/ 4026218 w 4030980"/>
              <a:gd name="connsiteY26" fmla="*/ 2857 h 30479"/>
              <a:gd name="connsiteX27" fmla="*/ 4026218 w 4030980"/>
              <a:gd name="connsiteY27" fmla="*/ 2857 h 30479"/>
              <a:gd name="connsiteX28" fmla="*/ 3919538 w 4030980"/>
              <a:gd name="connsiteY28" fmla="*/ 30480 h 30479"/>
              <a:gd name="connsiteX29" fmla="*/ 4026218 w 4030980"/>
              <a:gd name="connsiteY29" fmla="*/ 2857 h 30479"/>
              <a:gd name="connsiteX30" fmla="*/ 4026218 w 4030980"/>
              <a:gd name="connsiteY30" fmla="*/ 2857 h 30479"/>
              <a:gd name="connsiteX31" fmla="*/ 4027170 w 4030980"/>
              <a:gd name="connsiteY31" fmla="*/ 1905 h 30479"/>
              <a:gd name="connsiteX32" fmla="*/ 4027170 w 4030980"/>
              <a:gd name="connsiteY32" fmla="*/ 1905 h 30479"/>
              <a:gd name="connsiteX33" fmla="*/ 4027170 w 4030980"/>
              <a:gd name="connsiteY33" fmla="*/ 1905 h 30479"/>
              <a:gd name="connsiteX34" fmla="*/ 4027170 w 4030980"/>
              <a:gd name="connsiteY34" fmla="*/ 1905 h 30479"/>
              <a:gd name="connsiteX35" fmla="*/ 4027170 w 4030980"/>
              <a:gd name="connsiteY35" fmla="*/ 1905 h 30479"/>
              <a:gd name="connsiteX36" fmla="*/ 4028122 w 4030980"/>
              <a:gd name="connsiteY36" fmla="*/ 1905 h 30479"/>
              <a:gd name="connsiteX37" fmla="*/ 4028122 w 4030980"/>
              <a:gd name="connsiteY37" fmla="*/ 1905 h 30479"/>
              <a:gd name="connsiteX38" fmla="*/ 4027170 w 4030980"/>
              <a:gd name="connsiteY38" fmla="*/ 2857 h 30479"/>
              <a:gd name="connsiteX39" fmla="*/ 4028122 w 4030980"/>
              <a:gd name="connsiteY39" fmla="*/ 1905 h 30479"/>
              <a:gd name="connsiteX40" fmla="*/ 4028122 w 4030980"/>
              <a:gd name="connsiteY40" fmla="*/ 1905 h 30479"/>
              <a:gd name="connsiteX41" fmla="*/ 4029075 w 4030980"/>
              <a:gd name="connsiteY41" fmla="*/ 953 h 30479"/>
              <a:gd name="connsiteX42" fmla="*/ 4029075 w 4030980"/>
              <a:gd name="connsiteY42" fmla="*/ 953 h 30479"/>
              <a:gd name="connsiteX43" fmla="*/ 4029075 w 4030980"/>
              <a:gd name="connsiteY43" fmla="*/ 953 h 30479"/>
              <a:gd name="connsiteX44" fmla="*/ 4029075 w 4030980"/>
              <a:gd name="connsiteY44" fmla="*/ 953 h 30479"/>
              <a:gd name="connsiteX45" fmla="*/ 4029075 w 4030980"/>
              <a:gd name="connsiteY45" fmla="*/ 953 h 30479"/>
              <a:gd name="connsiteX46" fmla="*/ 4030028 w 4030980"/>
              <a:gd name="connsiteY46" fmla="*/ 953 h 30479"/>
              <a:gd name="connsiteX47" fmla="*/ 4030028 w 4030980"/>
              <a:gd name="connsiteY47" fmla="*/ 953 h 30479"/>
              <a:gd name="connsiteX48" fmla="*/ 4030028 w 4030980"/>
              <a:gd name="connsiteY48" fmla="*/ 953 h 30479"/>
              <a:gd name="connsiteX49" fmla="*/ 4030028 w 4030980"/>
              <a:gd name="connsiteY49" fmla="*/ 953 h 30479"/>
              <a:gd name="connsiteX50" fmla="*/ 4030028 w 4030980"/>
              <a:gd name="connsiteY50" fmla="*/ 953 h 30479"/>
              <a:gd name="connsiteX51" fmla="*/ 4030980 w 4030980"/>
              <a:gd name="connsiteY51" fmla="*/ 0 h 30479"/>
              <a:gd name="connsiteX52" fmla="*/ 4030980 w 4030980"/>
              <a:gd name="connsiteY52" fmla="*/ 0 h 30479"/>
              <a:gd name="connsiteX53" fmla="*/ 4030980 w 4030980"/>
              <a:gd name="connsiteY53" fmla="*/ 0 h 30479"/>
              <a:gd name="connsiteX54" fmla="*/ 4030980 w 4030980"/>
              <a:gd name="connsiteY54" fmla="*/ 0 h 30479"/>
              <a:gd name="connsiteX55" fmla="*/ 4030980 w 4030980"/>
              <a:gd name="connsiteY55" fmla="*/ 0 h 30479"/>
              <a:gd name="connsiteX56" fmla="*/ 4030980 w 4030980"/>
              <a:gd name="connsiteY56" fmla="*/ 0 h 30479"/>
              <a:gd name="connsiteX57" fmla="*/ 4030980 w 4030980"/>
              <a:gd name="connsiteY57" fmla="*/ 0 h 30479"/>
              <a:gd name="connsiteX58" fmla="*/ 4030980 w 4030980"/>
              <a:gd name="connsiteY58" fmla="*/ 0 h 30479"/>
              <a:gd name="connsiteX59" fmla="*/ 4030980 w 4030980"/>
              <a:gd name="connsiteY59" fmla="*/ 0 h 3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030980" h="30479">
                <a:moveTo>
                  <a:pt x="3915728" y="30480"/>
                </a:moveTo>
                <a:cubicBezTo>
                  <a:pt x="3915728" y="30480"/>
                  <a:pt x="3915728" y="30480"/>
                  <a:pt x="3915728" y="30480"/>
                </a:cubicBezTo>
                <a:lnTo>
                  <a:pt x="3915728" y="30480"/>
                </a:lnTo>
                <a:cubicBezTo>
                  <a:pt x="3915728" y="30480"/>
                  <a:pt x="3915728" y="30480"/>
                  <a:pt x="3915728" y="30480"/>
                </a:cubicBezTo>
                <a:lnTo>
                  <a:pt x="3915728" y="30480"/>
                </a:lnTo>
                <a:close/>
                <a:moveTo>
                  <a:pt x="0" y="30480"/>
                </a:moveTo>
                <a:lnTo>
                  <a:pt x="0" y="30480"/>
                </a:lnTo>
                <a:lnTo>
                  <a:pt x="0" y="30480"/>
                </a:lnTo>
                <a:lnTo>
                  <a:pt x="0" y="30480"/>
                </a:lnTo>
                <a:lnTo>
                  <a:pt x="0" y="30480"/>
                </a:lnTo>
                <a:lnTo>
                  <a:pt x="0" y="30480"/>
                </a:lnTo>
                <a:close/>
                <a:moveTo>
                  <a:pt x="3916680" y="30480"/>
                </a:moveTo>
                <a:lnTo>
                  <a:pt x="3916680" y="30480"/>
                </a:lnTo>
                <a:cubicBezTo>
                  <a:pt x="3916680" y="30480"/>
                  <a:pt x="3916680" y="30480"/>
                  <a:pt x="3916680" y="30480"/>
                </a:cubicBezTo>
                <a:cubicBezTo>
                  <a:pt x="3916680" y="30480"/>
                  <a:pt x="3916680" y="30480"/>
                  <a:pt x="3916680" y="30480"/>
                </a:cubicBezTo>
                <a:lnTo>
                  <a:pt x="3916680" y="30480"/>
                </a:lnTo>
                <a:close/>
                <a:moveTo>
                  <a:pt x="3918585" y="30480"/>
                </a:moveTo>
                <a:lnTo>
                  <a:pt x="3918585" y="30480"/>
                </a:lnTo>
                <a:cubicBezTo>
                  <a:pt x="3917633" y="30480"/>
                  <a:pt x="3917633" y="30480"/>
                  <a:pt x="3918585" y="30480"/>
                </a:cubicBezTo>
                <a:cubicBezTo>
                  <a:pt x="3917633" y="30480"/>
                  <a:pt x="3917633" y="30480"/>
                  <a:pt x="3918585" y="30480"/>
                </a:cubicBezTo>
                <a:lnTo>
                  <a:pt x="3918585" y="30480"/>
                </a:lnTo>
                <a:close/>
                <a:moveTo>
                  <a:pt x="3919538" y="30480"/>
                </a:moveTo>
                <a:lnTo>
                  <a:pt x="3919538" y="30480"/>
                </a:lnTo>
                <a:cubicBezTo>
                  <a:pt x="3918585" y="30480"/>
                  <a:pt x="3918585" y="30480"/>
                  <a:pt x="3919538" y="30480"/>
                </a:cubicBezTo>
                <a:cubicBezTo>
                  <a:pt x="3918585" y="30480"/>
                  <a:pt x="3918585" y="30480"/>
                  <a:pt x="3919538" y="30480"/>
                </a:cubicBezTo>
                <a:lnTo>
                  <a:pt x="3919538" y="30480"/>
                </a:lnTo>
                <a:close/>
                <a:moveTo>
                  <a:pt x="4026218" y="2857"/>
                </a:moveTo>
                <a:lnTo>
                  <a:pt x="4026218" y="2857"/>
                </a:lnTo>
                <a:cubicBezTo>
                  <a:pt x="3993833" y="20003"/>
                  <a:pt x="3957638" y="30480"/>
                  <a:pt x="3919538" y="30480"/>
                </a:cubicBezTo>
                <a:cubicBezTo>
                  <a:pt x="3957638" y="30480"/>
                  <a:pt x="3994785" y="20003"/>
                  <a:pt x="4026218" y="2857"/>
                </a:cubicBezTo>
                <a:lnTo>
                  <a:pt x="4026218" y="2857"/>
                </a:lnTo>
                <a:close/>
                <a:moveTo>
                  <a:pt x="4027170" y="1905"/>
                </a:moveTo>
                <a:lnTo>
                  <a:pt x="4027170" y="1905"/>
                </a:lnTo>
                <a:cubicBezTo>
                  <a:pt x="4027170" y="2857"/>
                  <a:pt x="4027170" y="2857"/>
                  <a:pt x="4027170" y="1905"/>
                </a:cubicBezTo>
                <a:cubicBezTo>
                  <a:pt x="4027170" y="2857"/>
                  <a:pt x="4027170" y="2857"/>
                  <a:pt x="4027170" y="1905"/>
                </a:cubicBezTo>
                <a:lnTo>
                  <a:pt x="4027170" y="1905"/>
                </a:lnTo>
                <a:close/>
                <a:moveTo>
                  <a:pt x="4028122" y="1905"/>
                </a:moveTo>
                <a:lnTo>
                  <a:pt x="4028122" y="1905"/>
                </a:lnTo>
                <a:cubicBezTo>
                  <a:pt x="4028122" y="1905"/>
                  <a:pt x="4027170" y="1905"/>
                  <a:pt x="4027170" y="2857"/>
                </a:cubicBezTo>
                <a:cubicBezTo>
                  <a:pt x="4027170" y="1905"/>
                  <a:pt x="4028122" y="1905"/>
                  <a:pt x="4028122" y="1905"/>
                </a:cubicBezTo>
                <a:lnTo>
                  <a:pt x="4028122" y="1905"/>
                </a:lnTo>
                <a:close/>
                <a:moveTo>
                  <a:pt x="4029075" y="953"/>
                </a:moveTo>
                <a:lnTo>
                  <a:pt x="4029075" y="953"/>
                </a:lnTo>
                <a:cubicBezTo>
                  <a:pt x="4029075" y="1905"/>
                  <a:pt x="4028122" y="1905"/>
                  <a:pt x="4029075" y="953"/>
                </a:cubicBezTo>
                <a:cubicBezTo>
                  <a:pt x="4028122" y="1905"/>
                  <a:pt x="4029075" y="1905"/>
                  <a:pt x="4029075" y="953"/>
                </a:cubicBezTo>
                <a:lnTo>
                  <a:pt x="4029075" y="953"/>
                </a:lnTo>
                <a:close/>
                <a:moveTo>
                  <a:pt x="4030028" y="953"/>
                </a:moveTo>
                <a:lnTo>
                  <a:pt x="4030028" y="953"/>
                </a:lnTo>
                <a:cubicBezTo>
                  <a:pt x="4029075" y="953"/>
                  <a:pt x="4029075" y="953"/>
                  <a:pt x="4030028" y="953"/>
                </a:cubicBezTo>
                <a:cubicBezTo>
                  <a:pt x="4029075" y="953"/>
                  <a:pt x="4029075" y="953"/>
                  <a:pt x="4030028" y="953"/>
                </a:cubicBezTo>
                <a:lnTo>
                  <a:pt x="4030028" y="953"/>
                </a:lnTo>
                <a:close/>
                <a:moveTo>
                  <a:pt x="4030980" y="0"/>
                </a:moveTo>
                <a:lnTo>
                  <a:pt x="4030980" y="0"/>
                </a:lnTo>
                <a:cubicBezTo>
                  <a:pt x="4030028" y="0"/>
                  <a:pt x="4030028" y="953"/>
                  <a:pt x="4030980" y="0"/>
                </a:cubicBezTo>
                <a:cubicBezTo>
                  <a:pt x="4030028" y="953"/>
                  <a:pt x="4030028" y="0"/>
                  <a:pt x="4030980" y="0"/>
                </a:cubicBezTo>
                <a:lnTo>
                  <a:pt x="4030980" y="0"/>
                </a:lnTo>
                <a:close/>
                <a:moveTo>
                  <a:pt x="4030980" y="0"/>
                </a:moveTo>
                <a:lnTo>
                  <a:pt x="4030980" y="0"/>
                </a:lnTo>
                <a:cubicBezTo>
                  <a:pt x="4030980" y="0"/>
                  <a:pt x="4030980" y="0"/>
                  <a:pt x="4030980" y="0"/>
                </a:cubicBezTo>
                <a:cubicBezTo>
                  <a:pt x="4030980" y="0"/>
                  <a:pt x="4030980" y="0"/>
                  <a:pt x="4030980" y="0"/>
                </a:cubicBezTo>
                <a:close/>
              </a:path>
            </a:pathLst>
          </a:custGeom>
          <a:solidFill>
            <a:srgbClr val="535671"/>
          </a:solidFill>
          <a:ln w="9525" cap="flat">
            <a:noFill/>
            <a:prstDash val="solid"/>
            <a:miter/>
          </a:ln>
        </p:spPr>
        <p:txBody>
          <a:bodyPr rtlCol="0" anchor="ctr"/>
          <a:lstStyle/>
          <a:p>
            <a:endParaRPr lang="ja-JP" altLang="en-US"/>
          </a:p>
        </p:txBody>
      </p:sp>
      <p:sp>
        <p:nvSpPr>
          <p:cNvPr id="112" name="フリーフォーム 111">
            <a:extLst>
              <a:ext uri="{FF2B5EF4-FFF2-40B4-BE49-F238E27FC236}">
                <a16:creationId xmlns:a16="http://schemas.microsoft.com/office/drawing/2014/main" id="{68AAC57E-4C46-0344-A9DA-072B79AC8F1E}"/>
              </a:ext>
            </a:extLst>
          </p:cNvPr>
          <p:cNvSpPr/>
          <p:nvPr/>
        </p:nvSpPr>
        <p:spPr>
          <a:xfrm>
            <a:off x="629860" y="4841534"/>
            <a:ext cx="4542323" cy="103745"/>
          </a:xfrm>
          <a:custGeom>
            <a:avLst/>
            <a:gdLst>
              <a:gd name="connsiteX0" fmla="*/ 4335780 w 4335780"/>
              <a:gd name="connsiteY0" fmla="*/ 0 h 102869"/>
              <a:gd name="connsiteX1" fmla="*/ 0 w 4335780"/>
              <a:gd name="connsiteY1" fmla="*/ 0 h 102869"/>
              <a:gd name="connsiteX2" fmla="*/ 209550 w 4335780"/>
              <a:gd name="connsiteY2" fmla="*/ 102870 h 102869"/>
              <a:gd name="connsiteX3" fmla="*/ 209550 w 4335780"/>
              <a:gd name="connsiteY3" fmla="*/ 102870 h 102869"/>
              <a:gd name="connsiteX4" fmla="*/ 210503 w 4335780"/>
              <a:gd name="connsiteY4" fmla="*/ 102870 h 102869"/>
              <a:gd name="connsiteX5" fmla="*/ 4124325 w 4335780"/>
              <a:gd name="connsiteY5" fmla="*/ 102870 h 102869"/>
              <a:gd name="connsiteX6" fmla="*/ 4124325 w 4335780"/>
              <a:gd name="connsiteY6" fmla="*/ 102870 h 102869"/>
              <a:gd name="connsiteX7" fmla="*/ 4125278 w 4335780"/>
              <a:gd name="connsiteY7" fmla="*/ 102870 h 102869"/>
              <a:gd name="connsiteX8" fmla="*/ 4125278 w 4335780"/>
              <a:gd name="connsiteY8" fmla="*/ 102870 h 102869"/>
              <a:gd name="connsiteX9" fmla="*/ 4126230 w 4335780"/>
              <a:gd name="connsiteY9" fmla="*/ 102870 h 102869"/>
              <a:gd name="connsiteX10" fmla="*/ 4127183 w 4335780"/>
              <a:gd name="connsiteY10" fmla="*/ 102870 h 102869"/>
              <a:gd name="connsiteX11" fmla="*/ 4127183 w 4335780"/>
              <a:gd name="connsiteY11" fmla="*/ 102870 h 102869"/>
              <a:gd name="connsiteX12" fmla="*/ 4128135 w 4335780"/>
              <a:gd name="connsiteY12" fmla="*/ 102870 h 102869"/>
              <a:gd name="connsiteX13" fmla="*/ 4128135 w 4335780"/>
              <a:gd name="connsiteY13" fmla="*/ 102870 h 102869"/>
              <a:gd name="connsiteX14" fmla="*/ 4234815 w 4335780"/>
              <a:gd name="connsiteY14" fmla="*/ 80963 h 102869"/>
              <a:gd name="connsiteX15" fmla="*/ 4234815 w 4335780"/>
              <a:gd name="connsiteY15" fmla="*/ 80963 h 102869"/>
              <a:gd name="connsiteX16" fmla="*/ 4235768 w 4335780"/>
              <a:gd name="connsiteY16" fmla="*/ 80963 h 102869"/>
              <a:gd name="connsiteX17" fmla="*/ 4235768 w 4335780"/>
              <a:gd name="connsiteY17" fmla="*/ 80963 h 102869"/>
              <a:gd name="connsiteX18" fmla="*/ 4236720 w 4335780"/>
              <a:gd name="connsiteY18" fmla="*/ 80963 h 102869"/>
              <a:gd name="connsiteX19" fmla="*/ 4236720 w 4335780"/>
              <a:gd name="connsiteY19" fmla="*/ 80963 h 102869"/>
              <a:gd name="connsiteX20" fmla="*/ 4236720 w 4335780"/>
              <a:gd name="connsiteY20" fmla="*/ 80963 h 102869"/>
              <a:gd name="connsiteX21" fmla="*/ 4236720 w 4335780"/>
              <a:gd name="connsiteY21" fmla="*/ 80963 h 102869"/>
              <a:gd name="connsiteX22" fmla="*/ 4236720 w 4335780"/>
              <a:gd name="connsiteY22" fmla="*/ 80963 h 102869"/>
              <a:gd name="connsiteX23" fmla="*/ 4237673 w 4335780"/>
              <a:gd name="connsiteY23" fmla="*/ 80963 h 102869"/>
              <a:gd name="connsiteX24" fmla="*/ 4237673 w 4335780"/>
              <a:gd name="connsiteY24" fmla="*/ 80963 h 102869"/>
              <a:gd name="connsiteX25" fmla="*/ 4238625 w 4335780"/>
              <a:gd name="connsiteY25" fmla="*/ 80963 h 102869"/>
              <a:gd name="connsiteX26" fmla="*/ 4238625 w 4335780"/>
              <a:gd name="connsiteY26" fmla="*/ 80963 h 102869"/>
              <a:gd name="connsiteX27" fmla="*/ 4335780 w 4335780"/>
              <a:gd name="connsiteY27" fmla="*/ 0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35780" h="102869">
                <a:moveTo>
                  <a:pt x="4335780" y="0"/>
                </a:moveTo>
                <a:lnTo>
                  <a:pt x="0" y="0"/>
                </a:lnTo>
                <a:cubicBezTo>
                  <a:pt x="37147" y="60960"/>
                  <a:pt x="117158" y="102870"/>
                  <a:pt x="209550" y="102870"/>
                </a:cubicBezTo>
                <a:lnTo>
                  <a:pt x="209550" y="102870"/>
                </a:lnTo>
                <a:cubicBezTo>
                  <a:pt x="209550" y="102870"/>
                  <a:pt x="210503" y="102870"/>
                  <a:pt x="210503" y="102870"/>
                </a:cubicBezTo>
                <a:lnTo>
                  <a:pt x="4124325" y="102870"/>
                </a:lnTo>
                <a:cubicBezTo>
                  <a:pt x="4124325" y="102870"/>
                  <a:pt x="4124325" y="102870"/>
                  <a:pt x="4124325" y="102870"/>
                </a:cubicBezTo>
                <a:cubicBezTo>
                  <a:pt x="4124325" y="102870"/>
                  <a:pt x="4125278" y="102870"/>
                  <a:pt x="4125278" y="102870"/>
                </a:cubicBezTo>
                <a:cubicBezTo>
                  <a:pt x="4125278" y="102870"/>
                  <a:pt x="4125278" y="102870"/>
                  <a:pt x="4125278" y="102870"/>
                </a:cubicBezTo>
                <a:cubicBezTo>
                  <a:pt x="4125278" y="102870"/>
                  <a:pt x="4125278" y="102870"/>
                  <a:pt x="4126230" y="102870"/>
                </a:cubicBezTo>
                <a:cubicBezTo>
                  <a:pt x="4126230" y="102870"/>
                  <a:pt x="4127183" y="102870"/>
                  <a:pt x="4127183" y="102870"/>
                </a:cubicBezTo>
                <a:cubicBezTo>
                  <a:pt x="4127183" y="102870"/>
                  <a:pt x="4127183" y="102870"/>
                  <a:pt x="4127183" y="102870"/>
                </a:cubicBezTo>
                <a:cubicBezTo>
                  <a:pt x="4127183" y="102870"/>
                  <a:pt x="4127183" y="102870"/>
                  <a:pt x="4128135" y="102870"/>
                </a:cubicBezTo>
                <a:cubicBezTo>
                  <a:pt x="4128135" y="102870"/>
                  <a:pt x="4128135" y="102870"/>
                  <a:pt x="4128135" y="102870"/>
                </a:cubicBezTo>
                <a:cubicBezTo>
                  <a:pt x="4167188" y="101918"/>
                  <a:pt x="4203383" y="94297"/>
                  <a:pt x="4234815" y="80963"/>
                </a:cubicBezTo>
                <a:cubicBezTo>
                  <a:pt x="4234815" y="80963"/>
                  <a:pt x="4234815" y="80963"/>
                  <a:pt x="4234815" y="80963"/>
                </a:cubicBezTo>
                <a:cubicBezTo>
                  <a:pt x="4234815" y="80963"/>
                  <a:pt x="4234815" y="80963"/>
                  <a:pt x="4235768" y="80963"/>
                </a:cubicBezTo>
                <a:cubicBezTo>
                  <a:pt x="4235768" y="80963"/>
                  <a:pt x="4235768" y="80963"/>
                  <a:pt x="4235768" y="80963"/>
                </a:cubicBezTo>
                <a:cubicBezTo>
                  <a:pt x="4235768" y="80963"/>
                  <a:pt x="4236720" y="80963"/>
                  <a:pt x="4236720" y="80963"/>
                </a:cubicBezTo>
                <a:cubicBezTo>
                  <a:pt x="4236720" y="80963"/>
                  <a:pt x="4236720" y="80963"/>
                  <a:pt x="4236720" y="80963"/>
                </a:cubicBezTo>
                <a:cubicBezTo>
                  <a:pt x="4236720" y="80963"/>
                  <a:pt x="4236720" y="80963"/>
                  <a:pt x="4236720" y="80963"/>
                </a:cubicBezTo>
                <a:cubicBezTo>
                  <a:pt x="4236720" y="80963"/>
                  <a:pt x="4236720" y="80963"/>
                  <a:pt x="4236720" y="80963"/>
                </a:cubicBezTo>
                <a:cubicBezTo>
                  <a:pt x="4236720" y="80963"/>
                  <a:pt x="4236720" y="80963"/>
                  <a:pt x="4236720" y="80963"/>
                </a:cubicBezTo>
                <a:cubicBezTo>
                  <a:pt x="4236720" y="80963"/>
                  <a:pt x="4236720" y="80963"/>
                  <a:pt x="4237673" y="80963"/>
                </a:cubicBezTo>
                <a:cubicBezTo>
                  <a:pt x="4237673" y="80963"/>
                  <a:pt x="4237673" y="80963"/>
                  <a:pt x="4237673" y="80963"/>
                </a:cubicBezTo>
                <a:cubicBezTo>
                  <a:pt x="4237673" y="80963"/>
                  <a:pt x="4237673" y="80963"/>
                  <a:pt x="4238625" y="80963"/>
                </a:cubicBezTo>
                <a:cubicBezTo>
                  <a:pt x="4238625" y="80963"/>
                  <a:pt x="4238625" y="80963"/>
                  <a:pt x="4238625" y="80963"/>
                </a:cubicBezTo>
                <a:cubicBezTo>
                  <a:pt x="4282440" y="60960"/>
                  <a:pt x="4314825" y="33338"/>
                  <a:pt x="4335780" y="0"/>
                </a:cubicBezTo>
                <a:close/>
              </a:path>
            </a:pathLst>
          </a:custGeom>
          <a:solidFill>
            <a:srgbClr val="66646D"/>
          </a:solidFill>
          <a:ln w="9525" cap="flat">
            <a:noFill/>
            <a:prstDash val="solid"/>
            <a:miter/>
          </a:ln>
        </p:spPr>
        <p:txBody>
          <a:bodyPr rtlCol="0" anchor="ctr"/>
          <a:lstStyle/>
          <a:p>
            <a:endParaRPr lang="ja-JP" altLang="en-US"/>
          </a:p>
        </p:txBody>
      </p:sp>
      <p:pic>
        <p:nvPicPr>
          <p:cNvPr id="83" name="oaa" descr="oaa">
            <a:hlinkClick r:id="" action="ppaction://media"/>
            <a:extLst>
              <a:ext uri="{FF2B5EF4-FFF2-40B4-BE49-F238E27FC236}">
                <a16:creationId xmlns:a16="http://schemas.microsoft.com/office/drawing/2014/main" id="{DA502C8D-BCF1-5246-8B38-2727357841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0025" y="2654094"/>
            <a:ext cx="3444834" cy="1938976"/>
          </a:xfrm>
          <a:prstGeom prst="rect">
            <a:avLst/>
          </a:prstGeom>
        </p:spPr>
      </p:pic>
      <p:pic>
        <p:nvPicPr>
          <p:cNvPr id="21" name="図 20">
            <a:extLst>
              <a:ext uri="{FF2B5EF4-FFF2-40B4-BE49-F238E27FC236}">
                <a16:creationId xmlns:a16="http://schemas.microsoft.com/office/drawing/2014/main" id="{CCA8212B-2BCB-0D4A-A3A2-3391E037EA61}"/>
              </a:ext>
            </a:extLst>
          </p:cNvPr>
          <p:cNvPicPr>
            <a:picLocks noChangeAspect="1"/>
          </p:cNvPicPr>
          <p:nvPr/>
        </p:nvPicPr>
        <p:blipFill>
          <a:blip r:embed="rId6"/>
          <a:stretch>
            <a:fillRect/>
          </a:stretch>
        </p:blipFill>
        <p:spPr>
          <a:xfrm>
            <a:off x="7879038" y="2672997"/>
            <a:ext cx="3480685" cy="1944000"/>
          </a:xfrm>
          <a:prstGeom prst="rect">
            <a:avLst/>
          </a:prstGeom>
        </p:spPr>
      </p:pic>
      <p:pic>
        <p:nvPicPr>
          <p:cNvPr id="106" name="図 105">
            <a:extLst>
              <a:ext uri="{FF2B5EF4-FFF2-40B4-BE49-F238E27FC236}">
                <a16:creationId xmlns:a16="http://schemas.microsoft.com/office/drawing/2014/main" id="{97C03519-ECE8-F14F-AF6F-5B6F66D358D4}"/>
              </a:ext>
            </a:extLst>
          </p:cNvPr>
          <p:cNvPicPr>
            <a:picLocks noChangeAspect="1"/>
          </p:cNvPicPr>
          <p:nvPr/>
        </p:nvPicPr>
        <p:blipFill>
          <a:blip r:embed="rId7"/>
          <a:stretch>
            <a:fillRect/>
          </a:stretch>
        </p:blipFill>
        <p:spPr>
          <a:xfrm>
            <a:off x="7899936" y="2673958"/>
            <a:ext cx="3450370" cy="1944000"/>
          </a:xfrm>
          <a:prstGeom prst="rect">
            <a:avLst/>
          </a:prstGeom>
        </p:spPr>
      </p:pic>
      <p:sp>
        <p:nvSpPr>
          <p:cNvPr id="3" name="正方形/長方形 2">
            <a:extLst>
              <a:ext uri="{FF2B5EF4-FFF2-40B4-BE49-F238E27FC236}">
                <a16:creationId xmlns:a16="http://schemas.microsoft.com/office/drawing/2014/main" id="{81C6EF1D-3B0B-E040-A5D9-9265D19B6126}"/>
              </a:ext>
            </a:extLst>
          </p:cNvPr>
          <p:cNvSpPr/>
          <p:nvPr/>
        </p:nvSpPr>
        <p:spPr>
          <a:xfrm>
            <a:off x="7101311" y="2120759"/>
            <a:ext cx="4950989" cy="30608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0395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100" fill="hold"/>
                                        <p:tgtEl>
                                          <p:spTgt spid="8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500"/>
                            </p:stCondLst>
                            <p:childTnLst>
                              <p:par>
                                <p:cTn id="13" presetID="10" presetClass="entr" presetSubtype="0" fill="hold" nodeType="afterEffect">
                                  <p:stCondLst>
                                    <p:cond delay="50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83"/>
                </p:tgtEl>
              </p:cMediaNode>
            </p:video>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B4AA5-66BB-FA4C-97FB-4EBCD4E10B7D}"/>
              </a:ext>
            </a:extLst>
          </p:cNvPr>
          <p:cNvSpPr>
            <a:spLocks noGrp="1"/>
          </p:cNvSpPr>
          <p:nvPr>
            <p:ph type="title"/>
          </p:nvPr>
        </p:nvSpPr>
        <p:spPr/>
        <p:txBody>
          <a:bodyPr/>
          <a:lstStyle/>
          <a:p>
            <a:r>
              <a:rPr kumimoji="1" lang="ja-JP" altLang="en-US"/>
              <a:t>導入も簡単</a:t>
            </a:r>
          </a:p>
        </p:txBody>
      </p:sp>
      <p:sp>
        <p:nvSpPr>
          <p:cNvPr id="4" name="スライド番号プレースホルダー 3">
            <a:extLst>
              <a:ext uri="{FF2B5EF4-FFF2-40B4-BE49-F238E27FC236}">
                <a16:creationId xmlns:a16="http://schemas.microsoft.com/office/drawing/2014/main" id="{D731756D-EE3D-2A46-83A9-C4E6F3854F0A}"/>
              </a:ext>
            </a:extLst>
          </p:cNvPr>
          <p:cNvSpPr>
            <a:spLocks noGrp="1"/>
          </p:cNvSpPr>
          <p:nvPr>
            <p:ph type="sldNum" sz="quarter" idx="12"/>
          </p:nvPr>
        </p:nvSpPr>
        <p:spPr/>
        <p:txBody>
          <a:bodyPr/>
          <a:lstStyle/>
          <a:p>
            <a:fld id="{7E239498-AD10-FC48-B4C8-222DD9199322}" type="slidenum">
              <a:rPr lang="ja-JP" altLang="en-US" smtClean="0"/>
              <a:pPr/>
              <a:t>8</a:t>
            </a:fld>
            <a:endParaRPr lang="ja-JP" altLang="en-US"/>
          </a:p>
        </p:txBody>
      </p:sp>
      <p:grpSp>
        <p:nvGrpSpPr>
          <p:cNvPr id="3" name="グループ化 2">
            <a:extLst>
              <a:ext uri="{FF2B5EF4-FFF2-40B4-BE49-F238E27FC236}">
                <a16:creationId xmlns:a16="http://schemas.microsoft.com/office/drawing/2014/main" id="{D16F7FD5-1757-4441-901E-1578FC70C075}"/>
              </a:ext>
            </a:extLst>
          </p:cNvPr>
          <p:cNvGrpSpPr/>
          <p:nvPr/>
        </p:nvGrpSpPr>
        <p:grpSpPr>
          <a:xfrm>
            <a:off x="2074379" y="2648948"/>
            <a:ext cx="8020625" cy="2164922"/>
            <a:chOff x="2074379" y="2648948"/>
            <a:chExt cx="8020625" cy="2164922"/>
          </a:xfrm>
        </p:grpSpPr>
        <p:pic>
          <p:nvPicPr>
            <p:cNvPr id="5" name="図 4">
              <a:extLst>
                <a:ext uri="{FF2B5EF4-FFF2-40B4-BE49-F238E27FC236}">
                  <a16:creationId xmlns:a16="http://schemas.microsoft.com/office/drawing/2014/main" id="{E623AE18-F795-4043-9A27-31673571D868}"/>
                </a:ext>
              </a:extLst>
            </p:cNvPr>
            <p:cNvPicPr>
              <a:picLocks noChangeAspect="1"/>
            </p:cNvPicPr>
            <p:nvPr/>
          </p:nvPicPr>
          <p:blipFill rotWithShape="1">
            <a:blip r:embed="rId3"/>
            <a:srcRect l="22325" t="3341" r="24830" b="3341"/>
            <a:stretch/>
          </p:blipFill>
          <p:spPr>
            <a:xfrm>
              <a:off x="2074379" y="2653870"/>
              <a:ext cx="2182616" cy="2160000"/>
            </a:xfrm>
            <a:prstGeom prst="rect">
              <a:avLst/>
            </a:prstGeom>
          </p:spPr>
        </p:pic>
        <p:pic>
          <p:nvPicPr>
            <p:cNvPr id="6" name="図 5">
              <a:extLst>
                <a:ext uri="{FF2B5EF4-FFF2-40B4-BE49-F238E27FC236}">
                  <a16:creationId xmlns:a16="http://schemas.microsoft.com/office/drawing/2014/main" id="{7F60761D-2969-0F47-A2EF-78B96962A700}"/>
                </a:ext>
              </a:extLst>
            </p:cNvPr>
            <p:cNvPicPr>
              <a:picLocks noChangeAspect="1"/>
            </p:cNvPicPr>
            <p:nvPr/>
          </p:nvPicPr>
          <p:blipFill rotWithShape="1">
            <a:blip r:embed="rId4"/>
            <a:srcRect l="19543" r="23618"/>
            <a:stretch/>
          </p:blipFill>
          <p:spPr>
            <a:xfrm>
              <a:off x="5004692" y="2653870"/>
              <a:ext cx="2182616" cy="2160000"/>
            </a:xfrm>
            <a:prstGeom prst="rect">
              <a:avLst/>
            </a:prstGeom>
          </p:spPr>
        </p:pic>
        <p:pic>
          <p:nvPicPr>
            <p:cNvPr id="7" name="図 6">
              <a:extLst>
                <a:ext uri="{FF2B5EF4-FFF2-40B4-BE49-F238E27FC236}">
                  <a16:creationId xmlns:a16="http://schemas.microsoft.com/office/drawing/2014/main" id="{0948CEE2-6383-4149-A11C-474A660B13F1}"/>
                </a:ext>
              </a:extLst>
            </p:cNvPr>
            <p:cNvPicPr>
              <a:picLocks noChangeAspect="1"/>
            </p:cNvPicPr>
            <p:nvPr/>
          </p:nvPicPr>
          <p:blipFill>
            <a:blip r:embed="rId5"/>
            <a:stretch>
              <a:fillRect/>
            </a:stretch>
          </p:blipFill>
          <p:spPr>
            <a:xfrm>
              <a:off x="7935004" y="2648948"/>
              <a:ext cx="2160000" cy="2160000"/>
            </a:xfrm>
            <a:prstGeom prst="rect">
              <a:avLst/>
            </a:prstGeom>
          </p:spPr>
        </p:pic>
      </p:grpSp>
      <p:sp>
        <p:nvSpPr>
          <p:cNvPr id="11" name="テキスト ボックス 10">
            <a:extLst>
              <a:ext uri="{FF2B5EF4-FFF2-40B4-BE49-F238E27FC236}">
                <a16:creationId xmlns:a16="http://schemas.microsoft.com/office/drawing/2014/main" id="{FE59D8D6-7F22-1741-8543-1204C498E8C1}"/>
              </a:ext>
            </a:extLst>
          </p:cNvPr>
          <p:cNvSpPr txBox="1"/>
          <p:nvPr/>
        </p:nvSpPr>
        <p:spPr>
          <a:xfrm>
            <a:off x="1792578" y="5517821"/>
            <a:ext cx="8606843" cy="584775"/>
          </a:xfrm>
          <a:prstGeom prst="rect">
            <a:avLst/>
          </a:prstGeom>
          <a:noFill/>
        </p:spPr>
        <p:txBody>
          <a:bodyPr wrap="none" rtlCol="0">
            <a:spAutoFit/>
          </a:bodyPr>
          <a:lstStyle/>
          <a:p>
            <a:pPr algn="ctr"/>
            <a:r>
              <a:rPr lang="ja-JP" altLang="en-US" sz="3200" b="1">
                <a:solidFill>
                  <a:schemeClr val="bg2">
                    <a:lumMod val="60000"/>
                    <a:lumOff val="40000"/>
                  </a:schemeClr>
                </a:solidFill>
                <a:latin typeface="Yu Gothic Medium" panose="020B0400000000000000" pitchFamily="34" charset="-128"/>
                <a:ea typeface="Yu Gothic Medium" panose="020B0400000000000000" pitchFamily="34" charset="-128"/>
              </a:rPr>
              <a:t>あらゆる</a:t>
            </a:r>
            <a:r>
              <a:rPr lang="en-US" altLang="ja-JP" sz="2400" dirty="0">
                <a:latin typeface="Yu Gothic Medium" panose="020B0400000000000000" pitchFamily="34" charset="-128"/>
                <a:ea typeface="Yu Gothic Medium" panose="020B0400000000000000" pitchFamily="34" charset="-128"/>
              </a:rPr>
              <a:t>Web</a:t>
            </a:r>
            <a:r>
              <a:rPr lang="ja-JP" altLang="en-US" sz="2400">
                <a:latin typeface="Yu Gothic Medium" panose="020B0400000000000000" pitchFamily="34" charset="-128"/>
                <a:ea typeface="Yu Gothic Medium" panose="020B0400000000000000" pitchFamily="34" charset="-128"/>
              </a:rPr>
              <a:t>会議システムで</a:t>
            </a:r>
            <a:r>
              <a:rPr lang="ja-JP" altLang="en-US" sz="3200" b="1">
                <a:solidFill>
                  <a:schemeClr val="bg2">
                    <a:lumMod val="60000"/>
                    <a:lumOff val="40000"/>
                  </a:schemeClr>
                </a:solidFill>
                <a:latin typeface="Yu Gothic Medium" panose="020B0400000000000000" pitchFamily="34" charset="-128"/>
                <a:ea typeface="Yu Gothic Medium" panose="020B0400000000000000" pitchFamily="34" charset="-128"/>
              </a:rPr>
              <a:t>画面共有だけ</a:t>
            </a:r>
            <a:r>
              <a:rPr lang="ja-JP" altLang="en-US" sz="2400">
                <a:latin typeface="Yu Gothic Medium" panose="020B0400000000000000" pitchFamily="34" charset="-128"/>
                <a:ea typeface="Yu Gothic Medium" panose="020B0400000000000000" pitchFamily="34" charset="-128"/>
              </a:rPr>
              <a:t>で利用可能</a:t>
            </a:r>
          </a:p>
        </p:txBody>
      </p:sp>
    </p:spTree>
    <p:extLst>
      <p:ext uri="{BB962C8B-B14F-4D97-AF65-F5344CB8AC3E}">
        <p14:creationId xmlns:p14="http://schemas.microsoft.com/office/powerpoint/2010/main" val="3204244636"/>
      </p:ext>
    </p:extLst>
  </p:cSld>
  <p:clrMapOvr>
    <a:masterClrMapping/>
  </p:clrMapOvr>
</p:sld>
</file>

<file path=ppt/theme/theme1.xml><?xml version="1.0" encoding="utf-8"?>
<a:theme xmlns:a="http://schemas.openxmlformats.org/drawingml/2006/main" name="Office テーマ">
  <a:themeElements>
    <a:clrScheme name="デザイン青">
      <a:dk1>
        <a:srgbClr val="F2F3F2"/>
      </a:dk1>
      <a:lt1>
        <a:srgbClr val="424342"/>
      </a:lt1>
      <a:dk2>
        <a:srgbClr val="0E4B80"/>
      </a:dk2>
      <a:lt2>
        <a:srgbClr val="98BDE0"/>
      </a:lt2>
      <a:accent1>
        <a:srgbClr val="C5D7E8"/>
      </a:accent1>
      <a:accent2>
        <a:srgbClr val="F2F3F2"/>
      </a:accent2>
      <a:accent3>
        <a:srgbClr val="424342"/>
      </a:accent3>
      <a:accent4>
        <a:srgbClr val="0E4B80"/>
      </a:accent4>
      <a:accent5>
        <a:srgbClr val="98BDE0"/>
      </a:accent5>
      <a:accent6>
        <a:srgbClr val="C5D7E8"/>
      </a:accent6>
      <a:hlink>
        <a:srgbClr val="424342"/>
      </a:hlink>
      <a:folHlink>
        <a:srgbClr val="0596A6"/>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15284</TotalTime>
  <Words>5050</Words>
  <Application>Microsoft Macintosh PowerPoint</Application>
  <PresentationFormat>ワイド画面</PresentationFormat>
  <Paragraphs>695</Paragraphs>
  <Slides>67</Slides>
  <Notes>66</Notes>
  <HiddenSlides>43</HiddenSlides>
  <MMClips>4</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67</vt:i4>
      </vt:variant>
    </vt:vector>
  </HeadingPairs>
  <TitlesOfParts>
    <vt:vector size="74" baseType="lpstr">
      <vt:lpstr>游ゴシック</vt:lpstr>
      <vt:lpstr>Yu Gothic Medium</vt:lpstr>
      <vt:lpstr>Arial</vt:lpstr>
      <vt:lpstr>Garamond</vt:lpstr>
      <vt:lpstr>Wingdings</vt:lpstr>
      <vt:lpstr>Zapfino</vt:lpstr>
      <vt:lpstr>Office テーマ</vt:lpstr>
      <vt:lpstr>PowerPoint プレゼンテーション</vt:lpstr>
      <vt:lpstr>PowerPoint プレゼンテーション</vt:lpstr>
      <vt:lpstr>Web会議システムの利用者</vt:lpstr>
      <vt:lpstr>Web会議をするときに</vt:lpstr>
      <vt:lpstr>PowerPoint プレゼンテーション</vt:lpstr>
      <vt:lpstr>解決手段</vt:lpstr>
      <vt:lpstr>PowerPoint プレゼンテーション</vt:lpstr>
      <vt:lpstr>Melticeは簡単</vt:lpstr>
      <vt:lpstr>導入も簡単</vt:lpstr>
      <vt:lpstr>手順</vt:lpstr>
      <vt:lpstr>PowerPoint プレゼンテーション</vt:lpstr>
      <vt:lpstr>PowerPoint プレゼンテーション</vt:lpstr>
      <vt:lpstr>API構築</vt:lpstr>
      <vt:lpstr>フロントエンド</vt:lpstr>
      <vt:lpstr>自然言語処理</vt:lpstr>
      <vt:lpstr>表情認識</vt:lpstr>
      <vt:lpstr>使用技術</vt:lpstr>
      <vt:lpstr>ページ・API・DBの関係性</vt:lpstr>
      <vt:lpstr>議論の積極性の評価について</vt:lpstr>
      <vt:lpstr>PowerPoint プレゼンテーション</vt:lpstr>
      <vt:lpstr>発表資料で扱った商標について</vt:lpstr>
      <vt:lpstr>PowerPoint プレゼンテーション</vt:lpstr>
      <vt:lpstr>Appendix: 単体テスト</vt:lpstr>
      <vt:lpstr>Appendix: 単体テスト</vt:lpstr>
      <vt:lpstr>導入も簡単</vt:lpstr>
      <vt:lpstr>オプション機能</vt:lpstr>
      <vt:lpstr>オプション機能</vt:lpstr>
      <vt:lpstr>PowerPoint プレゼンテーション</vt:lpstr>
      <vt:lpstr>データベース</vt:lpstr>
      <vt:lpstr>評価表示</vt:lpstr>
      <vt:lpstr>開発管理</vt:lpstr>
      <vt:lpstr>PowerPoint プレゼンテーション</vt:lpstr>
      <vt:lpstr>ページ・API・DBの関係性</vt:lpstr>
      <vt:lpstr>PowerPoint プレゼンテーション</vt:lpstr>
      <vt:lpstr>企業のWeb会議利用時間</vt:lpstr>
      <vt:lpstr>人事の不満や不安</vt:lpstr>
      <vt:lpstr>手順</vt:lpstr>
      <vt:lpstr>主催者がニュースを選ぶ</vt:lpstr>
      <vt:lpstr>主催者がニュースを選ぶ</vt:lpstr>
      <vt:lpstr>主催者がニュースを選ぶ</vt:lpstr>
      <vt:lpstr>主催者がニュースを選ぶ</vt:lpstr>
      <vt:lpstr>手順</vt:lpstr>
      <vt:lpstr>参加者がニュースを選ぶ</vt:lpstr>
      <vt:lpstr>参加者がニュースを選ぶ</vt:lpstr>
      <vt:lpstr>参加者がニュースを選ぶ</vt:lpstr>
      <vt:lpstr>参加者がニュースを選ぶ</vt:lpstr>
      <vt:lpstr>手順</vt:lpstr>
      <vt:lpstr>アイスブレイクを始める</vt:lpstr>
      <vt:lpstr>アイスブレイクを始める</vt:lpstr>
      <vt:lpstr>アイスブレイクを始める</vt:lpstr>
      <vt:lpstr>アイスブレイクを始める</vt:lpstr>
      <vt:lpstr>アイスブレイクを始める</vt:lpstr>
      <vt:lpstr>アイスブレイクを始める</vt:lpstr>
      <vt:lpstr>アイスブレイクを始める</vt:lpstr>
      <vt:lpstr>アイスブレイクを始める</vt:lpstr>
      <vt:lpstr>手順</vt:lpstr>
      <vt:lpstr>主催者が評価を見る</vt:lpstr>
      <vt:lpstr>主催者が評価を見る</vt:lpstr>
      <vt:lpstr>主催者が評価を見る</vt:lpstr>
      <vt:lpstr>Web会議システムの市場</vt:lpstr>
      <vt:lpstr>営業利益の推定推移</vt:lpstr>
      <vt:lpstr>ビジネスモデル初期</vt:lpstr>
      <vt:lpstr>ビジネスモデル中期</vt:lpstr>
      <vt:lpstr>ビジネスモデル後期</vt:lpstr>
      <vt:lpstr>このシステムにまだまだ足りないもの</vt:lpstr>
      <vt:lpstr>動画テスト</vt:lpstr>
      <vt:lpstr>自己紹介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129</cp:revision>
  <dcterms:created xsi:type="dcterms:W3CDTF">2021-08-15T02:25:38Z</dcterms:created>
  <dcterms:modified xsi:type="dcterms:W3CDTF">2021-10-16T11:05:27Z</dcterms:modified>
</cp:coreProperties>
</file>